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ink/ink3.xml" ContentType="application/inkml+xml"/>
  <Override PartName="/ppt/notesSlides/notesSlide9.xml" ContentType="application/vnd.openxmlformats-officedocument.presentationml.notesSlide+xml"/>
  <Override PartName="/ppt/ink/ink4.xml" ContentType="application/inkml+xml"/>
  <Override PartName="/ppt/ink/ink5.xml" ContentType="application/inkml+xml"/>
  <Override PartName="/ppt/notesSlides/notesSlide10.xml" ContentType="application/vnd.openxmlformats-officedocument.presentationml.notesSlide+xml"/>
  <Override PartName="/ppt/ink/ink6.xml" ContentType="application/inkml+xml"/>
  <Override PartName="/ppt/ink/ink7.xml" ContentType="application/inkml+xml"/>
  <Override PartName="/ppt/notesSlides/notesSlide11.xml" ContentType="application/vnd.openxmlformats-officedocument.presentationml.notesSlide+xml"/>
  <Override PartName="/ppt/ink/ink8.xml" ContentType="application/inkml+xml"/>
  <Override PartName="/ppt/ink/ink9.xml" ContentType="application/inkml+xml"/>
  <Override PartName="/ppt/notesSlides/notesSlide12.xml" ContentType="application/vnd.openxmlformats-officedocument.presentationml.notesSlide+xml"/>
  <Override PartName="/ppt/ink/ink10.xml" ContentType="application/inkml+xml"/>
  <Override PartName="/ppt/ink/ink11.xml" ContentType="application/inkml+xml"/>
  <Override PartName="/ppt/notesSlides/notesSlide13.xml" ContentType="application/vnd.openxmlformats-officedocument.presentationml.notesSlide+xml"/>
  <Override PartName="/ppt/ink/ink12.xml" ContentType="application/inkml+xml"/>
  <Override PartName="/ppt/ink/ink13.xml" ContentType="application/inkml+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546" r:id="rId2"/>
    <p:sldId id="608" r:id="rId3"/>
    <p:sldId id="555" r:id="rId4"/>
    <p:sldId id="556" r:id="rId5"/>
    <p:sldId id="605" r:id="rId6"/>
    <p:sldId id="606" r:id="rId7"/>
    <p:sldId id="609" r:id="rId8"/>
    <p:sldId id="610" r:id="rId9"/>
    <p:sldId id="611" r:id="rId10"/>
    <p:sldId id="582" r:id="rId11"/>
    <p:sldId id="583" r:id="rId12"/>
    <p:sldId id="607" r:id="rId13"/>
    <p:sldId id="614" r:id="rId14"/>
    <p:sldId id="584" r:id="rId15"/>
    <p:sldId id="585" r:id="rId16"/>
    <p:sldId id="613" r:id="rId17"/>
    <p:sldId id="586" r:id="rId18"/>
    <p:sldId id="587" r:id="rId19"/>
    <p:sldId id="327" r:id="rId20"/>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60" d="100"/>
          <a:sy n="60" d="100"/>
        </p:scale>
        <p:origin x="1460" y="2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2:35:22.86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7030A0"/>
    </inkml:brush>
  </inkml:definitions>
  <inkml:trace contextRef="#ctx0" brushRef="#br0">17440 13943 710 0,'17'3'403'0,"11"1"-169"0,4-2-114 16,34 4 51-16,11-2-8 16,20 2-38-16,9 0-15 15,11 0-29-15,3-3-14 16,-1 4-46-16,-8-1-46 0,-18 2-179 15</inkml:trace>
  <inkml:trace contextRef="#ctx0" brushRef="#br0" timeOffset="537.534">18841 13818 754 0,'8'13'398'0,"7"5"-194"15,-3 1-114-15,10 12 38 16,4 4-18-16,1 4-17 15,3 1-18-15,0-2-25 16,-1-3-18-16,-6-8-96 16,-1-2-91-16</inkml:trace>
  <inkml:trace contextRef="#ctx0" brushRef="#br0" timeOffset="752.0671">19183 13824 759 0,'-7'0'404'15,"-6"7"-214"-15,1 4-112 16,-11 11 54-16,-7 5-22 0,-11 10-39 16,-3 3-14-16,-6 7-10 15,-1 2 1-15,5-5-17 16,1-5-31-16,10-11-175 15</inkml:trace>
  <inkml:trace contextRef="#ctx0" brushRef="#br0" timeOffset="1346.3009">19493 13988 568 0,'8'3'331'0,"7"-3"-133"15,2 1-93-15,23 2 64 16,9-3-16-16,20 3-20 16,15 1-7-16,23-1-21 15,6 2-11-15,5 0-25 16,2 0-12-16,-10 1-20 0,-10 0-8 16,-17-4-25-16,-15 0-29 15,-26-3-149-15</inkml:trace>
  <inkml:trace contextRef="#ctx0" brushRef="#br0" timeOffset="1808.1091">20588 13847 579 0,'3'5'358'0,"5"0"-151"15,2 4-109-15,7 3 85 0,8 3-56 16,7 3-31-16,5-1-4 16,3 1-19-16,0 0-9 15,-4-5-16-15,-5-1-11 16,-9-3-15-16,-6-1-2 15,-10-1 4-15,-9 1 3 16,-12 0 2-16,-5 1 0 16,-6 4-2-16,-4 0 1 0,2 2-2 15,2-2 4-15,7-1-97 16</inkml:trace>
  <inkml:trace contextRef="#ctx0" brushRef="#br0" timeOffset="2554.5338">17514 13811 612 0,'-7'6'361'16,"-1"0"-170"-16,-7 3-112 16,-8 6 50-16,-10 2-42 0,-2 3-14 15,-7 2-20-15,-3 1-4 16,1-1-1-16,0-1 3 16,10-5 3-16,3-4 3 15,13-2 5-15,10-3 4 16,13-4-3-16,10 0 1 15,14 0-5-15,8 3-3 16,3 4-12-16,4 3-2 16,-4 2-5-16,-3 2-3 0,-8 5-14 15,-6 0-48-15</inkml:trace>
  <inkml:trace contextRef="#ctx0" brushRef="#br1" timeOffset="121072.1672">1458 8983 1041 0,'-5'2'396'0,"4"7"-283"16,17-1-21-16,30 1-23 15,16-1-2-15,21-6-11 16,14-5 0-16,12-4-24 16,-7-5-4-16,-6-4-10 15,-18 3 1-15,-24-4-19 16,-6 3-52-16,-21 5-256 16</inkml:trace>
  <inkml:trace contextRef="#ctx0" brushRef="#br1" timeOffset="121314.4534">1877 8985 977 0,'0'7'412'15,"5"8"-211"-15,4 8-54 16,-2 4-23-16,8 11-22 15,-2 12-38-15,-3 4-14 16,2 13-21-16,-9-9-8 16,-1-6-9-16,3-2-2 15,-2-16-89-15,4 0-115 16</inkml:trace>
  <inkml:trace contextRef="#ctx0" brushRef="#br1" timeOffset="121574.8701">2224 9228 721 0,'0'2'416'0,"-1"6"7"16,0 9-226-16,2 17-100 15,0 8-5-15,0 16-40 16,1 2-13-16,-4 4-5 0,1 4-17 16,1-2-7-16,0-4 0 15,6-5 7-15,0-5-45 16,3-14-146-16,0-8-134 16</inkml:trace>
  <inkml:trace contextRef="#ctx0" brushRef="#br1" timeOffset="121734.9373">2217 9553 1089 0,'5'-5'427'0,"10"-1"-300"16,3-1-69-16,7 7-50 15,3-2-8-15,7 1-156 16</inkml:trace>
  <inkml:trace contextRef="#ctx0" brushRef="#br1" timeOffset="122038.8505">2504 9380 944 0,'5'0'397'0,"3"2"-208"15,0 7-64-15,-1 9-46 16,-5 5-5-16,-2 2-22 16,-1-2-9-16,-2-2-13 15,2-3-6-15,1-7-7 0,4-6 3 16,3-10 1-16,1-14 0 16,7-5-4-16,-8-6-7 15,7 1-1-15,1 8 3 16,-1 11-3-16,2 4 0 15,0 13-5-15,-3 4-4 16,-4 9 2-16,0 5 2 0,-3 0-65 16,1 4-137-16</inkml:trace>
  <inkml:trace contextRef="#ctx0" brushRef="#br1" timeOffset="122313.3461">2836 9290 1240 0,'3'-6'525'0,"-1"-4"-302"16,3 6-81-16,0 12-91 15,0 10-19-15,2 17-16 16,-2 10-2-16,-2 12-1 15,2 2-3-15,-2 5-2 0,2-2-2 16,0 1-1-16,0 0 0 16,1-5 0-16,0-3 0 15,-3-15-61-15,5-6-75 16,1-16-338-16</inkml:trace>
  <inkml:trace contextRef="#ctx0" brushRef="#br1" timeOffset="122495.1913">2902 9508 1048 0,'7'-4'491'16,"3"-4"-182"-16,11 4-225 15,5 4-37-15,5-3-41 16,2 2 2-16,2-2-168 15</inkml:trace>
  <inkml:trace contextRef="#ctx0" brushRef="#br1" timeOffset="122807.5055">3459 9412 723 0,'-6'9'384'0,"-2"12"-90"0,-6 3-74 15,-9-2-92-15,2-1-40 16,-9-7-42-16,-6-6-18 16,10-8-40-16,1-9-15 15,5-6-22-15,9-10 4 16,-2-5 23-16,5-1 7 16,11-1 17-16,8 7 13 15,4 7 23-15,4 4 13 0,7 14 7 16,-1 7-6-1,6 13-3-15,-1 10-3 0,-3 2-3 16,-2 4-3-16,-6 1-10 16,0-8-8-16,-2 2-22 15,0-6-71-15</inkml:trace>
  <inkml:trace contextRef="#ctx0" brushRef="#br1" timeOffset="123034.0134">3570 9337 826 0,'8'-6'436'15,"6"-2"-70"-15,10 1-243 16,7 4-36-16,3 2-46 0,-1 1-16 15,-2 0-12-15,-2-1 0 16,-3-1-131-16,-2-2-198 16</inkml:trace>
  <inkml:trace contextRef="#ctx0" brushRef="#br1" timeOffset="123183.7452">3754 9311 706 0,'-1'12'383'0,"0"15"-73"15,1 4-79-15,0 1-99 16,2-1-36-16,6-8-55 16,4-1-16-16,6-7-71 15,5-3-134-15</inkml:trace>
  <inkml:trace contextRef="#ctx0" brushRef="#br1" timeOffset="123469.1396">4111 9351 1047 0,'-13'-9'517'16,"-8"-3"-210"-16,1 4-165 16,2 1-53-16,3 7-78 0,1 6-7 15,2 12-24-15,2 3-7 16,9 11 0-16,-1 0 3 15,10-6 6-15,8 1 4 16,5-11 6-16,5-2 5 16,5-10 7-16,2-4 5 15,-3-9 32-15,-4-6 17 16,-13-8 25-16,-8-5 3 16,-11-2-26-16,-7-1-39 0,-10 6-348 15</inkml:trace>
  <inkml:trace contextRef="#ctx0" brushRef="#br1" timeOffset="123971.7269">4369 9350 904 0,'4'4'366'16,"5"11"-217"-16,2 5-43 16,-3 8-20-16,-2 2-2 15,-5-3-21-15,-1 2-8 16,0-9-13-16,-1-5-3 0,-1-16 8 16,1-9-3-16,-2-13-6 15,-1-7-12-15,6-7-21 16,2 0-5-16,11 3-8 15,2 3 0-15,8 9 7 16,-3 1 0-16,2 14 1 16,-1 8-3-16,-2 13-2 15,2 8 1-15,-11 8 5 16,-4 4 5-16,-5 1 1 16,-3 1 0-16,2-4-18 15,3-2-70-15</inkml:trace>
  <inkml:trace contextRef="#ctx0" brushRef="#br1" timeOffset="124229.2259">4884 9405 923 0,'-10'-11'461'0,"-11"-7"-153"15,-3 1-129-15,-2 0-34 16,0 6-56-16,1 6-26 16,7 7-36-16,1 9-13 15,5 11-13-15,6 5 0 16,8 3-2-16,-1 3 0 16,17-7-1-16,6-3-1 0,10-8-12 15,7-5-55 1,-6-8-359-16</inkml:trace>
  <inkml:trace contextRef="#ctx0" brushRef="#br1" timeOffset="124395.9731">5031 9316 1540 0,'0'0'609'0,"0"7"-423"15,0 6-81-15,0 12-81 16,4 9-12-16,-4-1-5 15,5-2-1-15,-2-3-15 16,4-4-80-16</inkml:trace>
  <inkml:trace contextRef="#ctx0" brushRef="#br1" timeOffset="124859.7104">5443 9448 669 0,'-2'-8'417'0,"-2"-12"-1"15,1-1-146-15,0-2-100 16,-2 0-31-16,-7 4-46 16,1 4-17-16,-11 9-32 15,0 5-17-15,-2 11-23 16,-1 7-10-16,7 10-12 15,4 4 1-15,11 2 4 16,5 0 3-16,14-4 8 16,4-6 0-16,7-7 2 15,1-5 0-15,0-10 5 16,-1-3 4-16,-7-7 4 16,0-7 2-16,-10-5 2 15,-4 3-2-15,0 1-1 16,-5 6-4-16,1 10-14 15,-2 3-8-15,-2 11-9 16,-4-1 0-16,5 5 9 16,4-2 3-16,10-3 6 15,5 2 1-15,5-8 3 0,0-5 3 16,-1-2 26-16,3-7 3 16,-6-4 5-16,2 1 0 15,-4-9-31-15,-4 4-44 16,-4-7-230-16</inkml:trace>
  <inkml:trace contextRef="#ctx0" brushRef="#br1" timeOffset="124979.3772">5630 9208 896 0,'-3'-7'532'0,"-2"-10"-72"16,0 3-128-16,2 7-172 16,1 2-83-16,4 8-74 15,3 5-64-15</inkml:trace>
  <inkml:trace contextRef="#ctx0" brushRef="#br1" timeOffset="125244.3215">5820 9275 971 0,'2'-2'479'0,"8"-1"-180"0,-2 8-73 16,-4 19-113-16,3 13-26 16,-1 22-29-16,2 6-10 15,0 6-25-15,-3-3-4 16,-3-1-7-16,-1-3-1 16,-3-3-3-16,2-3 1 15,0-13-2-15,6-7 18 16,2-15-165-16,2-10-168 15</inkml:trace>
  <inkml:trace contextRef="#ctx0" brushRef="#br1" timeOffset="125405.5158">5957 9640 1410 0,'-1'-4'602'0,"1"-6"-359"16,5 0-105-16,11 5-112 15,9 3-26-15,12 0-6 16,6 3-24-16,2-1-180 16</inkml:trace>
  <inkml:trace contextRef="#ctx0" brushRef="#br1" timeOffset="125737.2137">6453 9306 1101 0,'-16'-4'491'0,"-13"-1"-208"16,0 7-188-16,6 5-50 15,5 6-38-15,5 2-11 16,12 7-14-16,4 2 0 16,11-1 10-16,0-1 6 15,9-5 4-15,0-4 3 16,-3-6 3-16,-3-7 3 15,-7-7 4-15,-2 2-1 0,-9-3-6 16,-5 3-5-16,-10 3-8 16,-7 3 6-16,0 11 18 15,1-1 5-15,6 5 4 16,9 3-10-16,8-3-14 16,9-1-4-16,10 2 0 15,2-7 0-15,13-4-102 16,4 3-231-16</inkml:trace>
  <inkml:trace contextRef="#ctx0" brushRef="#br1" timeOffset="126038.1765">6984 9308 853 0,'5'-3'453'0,"3"-4"-58"15,16 2-263-15,7 2-31 0,12 1-31 16,3 0-18-16,4 2-22 15,1 0-7-15,-5 4-9 16,-6-2-2-16,-10 0-112 16,-8 1-100-16</inkml:trace>
  <inkml:trace contextRef="#ctx0" brushRef="#br1" timeOffset="126182.7918">7288 9304 697 0,'-7'5'397'0,"-3"14"-78"15,-2 0-83-15,8 13-131 16,5 4-35-16,5 3-40 16,6-3-11-16,2-4-1 15,-3-5-9-15,3-8-242 16</inkml:trace>
  <inkml:trace contextRef="#ctx0" brushRef="#br1" timeOffset="126447.8991">7486 9422 1193 0,'2'10'508'0,"2"7"-290"0,-1 4-36 15,-3 2-66-15,0-3-30 16,-2-2-34-16,-2-4-21 16,7-9-22-16,0-3-5 15,10-7-21-15,1-7-12 16,5-7-6-16,5-2 3 0,3-3 11 15,4 4 7-15,3 6 3 16,-2 6 0-16,-5 12 5 16,-7 8 8-16,-8 12 18 15,-8 3 5-15,-4 8 2 16,-1-3-5-16,-1-4-52 16</inkml:trace>
  <inkml:trace contextRef="#ctx0" brushRef="#br1" timeOffset="126988.0513">8377 9464 593 0,'2'6'266'0,"3"5"-89"16,4 1-57-16,13 2 12 15,5-3-11-15,13-2-28 16,1-2-14-16,-2-15-20 16,-5-7-8-16,-6-6-6 15,-5-4 0-15,-15-4-5 16,-9-1-3-16,-22-3-13 15,-8 2-10-15,-11 13-16 16,-2 10-6-16,5 21-5 16,3 10-4-16,12 21-6 15,8 4-2-15,14 12-3 16,2 1 7-16,10-5 15 0,3 2 6 16,-1-7 10-16,8-4 4 15,-4-11 5-15,3-7 8 16,-1-17-119-16</inkml:trace>
  <inkml:trace contextRef="#ctx0" brushRef="#br1" timeOffset="127299.2245">8997 9380 819 0,'0'3'409'0,"-5"8"-105"15,-4 7-76-15,-6 5-75 16,-3 4-28-16,-7 0-52 16,3-3-18-16,-2-5-15 15,2-8-1-15,6-11-8 16,-6-5-3-16,11-10-14 16,0-4-12-16,11 2-20 15,5 0-6-15,6 2-4 16,4 4-2-16,1 3-1 15,5 8 1-15,-1 13 7 16,6 10 8-16,-2 7 11 16,-3-1 4-16,1 4 8 15,-7-9 2-15,-3 1-181 0</inkml:trace>
  <inkml:trace contextRef="#ctx0" brushRef="#br1" timeOffset="127446.1064">8937 9213 1317 0,'-2'-8'557'0,"-4"-12"-303"15,3 13-174-15,3 4-61 0,1 4-87 16,7 6-128-16</inkml:trace>
  <inkml:trace contextRef="#ctx0" brushRef="#br1" timeOffset="127654.8872">9237 9049 1053 0,'-3'0'518'16,"-4"6"-92"-16,3 13-354 16,4 8-39-16,6 22-18 15,0 8-2-15,4 22-5 16,-2 8 0-16,-5-3 0 15,0 0-24-15,2-22-54 16,-1-9-50-16,-1-13-144 0,-2-12-62 16</inkml:trace>
  <inkml:trace contextRef="#ctx0" brushRef="#br1" timeOffset="127985.3434">9246 9135 810 0,'3'-12'352'16,"6"-11"-158"-16,1 0-52 0,8 3-21 16,1 1-15-16,5 6-43 15,2 6-19-15,-7 4-40 16,6 10-7-16,-9 9-6 16,-5 2 4-16,-9 7 9 15,-11-2 2-15,-3 1 1 16,-3 2 0-16,10-4-4 15,0-3-1-15,8-5-3 16,5-4-1-16,4-1-2 16,9 0-1-16,0 2 2 15,-1 2 0-15,-12 3 3 16,-7-1 2-16,-14 2 3 16,-7 4-1-16,-6 2 1 15,-2 5-1-15,4-5-19 16,4-2-61-16</inkml:trace>
  <inkml:trace contextRef="#ctx0" brushRef="#br1" timeOffset="128377.2717">9780 9449 710 0,'-6'-13'409'0,"-7"-13"-86"0,-12-2-99 16,0 4-52-16,-7 7-77 15,-1 6-36-15,10 15-45 16,1 7-15-16,9 11-16 16,3 8-3-16,10 5 3 15,11-1 6-15,15-5 9 16,4-5 3-16,9-10 8 15,-1-7 4-15,-5-10 9 16,-6-9 4-16,-9-6 10 16,-6-8 3-16,-8-6 11 15,-6-7 18-15,-13-14 18 16,-6-3 3-16,-5 0-17 16,3 2-24-16,12 8-40 15,6 9-16-15,12 10-21 16,9 4 8-16,10 13-100 15,1 4-58-15,7 12-383 0</inkml:trace>
  <inkml:trace contextRef="#ctx0" brushRef="#br1" timeOffset="128709.3667">10044 9354 794 0,'-4'-4'434'0,"-7"-5"-85"15,-6-1-92-15,-3 7-121 16,1 4-53-16,1 13-77 16,1 5-15-16,7 11-10 15,3 4-2-15,10 0 9 16,9-1 5-16,13-7 5 15,6-3 5-15,8-10 8 16,3-6 17-16,-3-8 37 16,-4-6 18-16,-13-10 35 15,-7-1-4-15,-18-8-26 16,-6-4-17-16,-12-4-40 16,-5-4-55-16,0 5 110 15</inkml:trace>
  <inkml:trace contextRef="#ctx0" brushRef="#br1" timeOffset="129641.5986">10950 9362 869 0,'-18'-2'424'0,"-10"1"-149"0,-3 7-155 16,3 4-46-16,10 15-63 15,2 5-19-15,11 9-10 16,5 2 1-16,14-8 11 16,10-5 2-16,13-13 4 15,6-7 0-15,-5-7 6 16,-4-3 5-16,-13-6 15 16,-9-2 6-16,-16 2 20 15,-14 2 0-15,-19 6-9 16,-7 0-7-16,3 1-26 15,1 0 13-15,22 3-160 16,12 0-204-16</inkml:trace>
  <inkml:trace contextRef="#ctx0" brushRef="#br1" timeOffset="130045.4715">11304 9395 911 0,'-14'-12'421'15,"-9"-12"-183"-15,-2 7-73 16,8 7-107-16,3 4-24 0,6 10-43 16,4 7-13-16,8 8-3 15,3 5 4-15,8 2 14 16,4 0 5-16,3-6 5 15,6-1 3-15,-10-8 4 16,-2-4 1-16,-8-2 5 16,-8-2 0-16,-4-2 0 15,-9 1 0-15,-9-5-4 16,-2-2-2-16,-5 1-6 16,-1 0-4-16,6 8-13 15,3 5-4-15,14 7 2 16,5 1 10-16,11-2 17 15,5 1 13-15,13-2 9 16,4 0 0-16,0-2-4 16,5-3-5-16,-2-6 2 15,4-2 13-15</inkml:trace>
  <inkml:trace contextRef="#ctx0" brushRef="#br1" timeOffset="131205.5305">12188 9341 723 0,'-3'-11'360'0,"-12"-10"-109"16,-7 3-31-16,-12 6-81 16,-7 6-36-16,2 16-69 15,1 9-28-15,10 18-23 16,8 7-3-16,10 6 1 15,10-4 5-15,12-6 8 16,6-5 2-16,12-11 4 16,3-6 1-16,9-11 5 15,-3-1 3-15,-8-12 4 16,1 1 1-16,-14-9 4 16,-3-2-10-16,-5-3-5 15,-10-3-3-15,-3 6-13 16,-7 5 0-16,-5 12-1 15,1 7 1-15,-5 15-1 16,7 5 6-16,1 12 0 0,2 6-1 16,4 8 5-16,4 3 3 15,2-4 6-15,5-4 4 16,6-9-15-16,-1-10-52 16,2-17-291-16</inkml:trace>
  <inkml:trace contextRef="#ctx0" brushRef="#br1" timeOffset="131530.5118">12434 9500 550 0,'-5'-12'321'0,"-6"-9"-28"16,-1 4-94-16,-1 3-97 15,-4 10-24-15,1 4-44 16,0 4-16-16,0 11-17 16,3 4-3-16,5 6-6 15,6 2 0-15,10-1 4 16,5-4 4-16,12-5 17 16,6-4 6-16,-1-8 9 15,2-5 4-15,-7-6 4 16,-7-6 5-16,-9 0 5 15,-9-3-3-15,-12-7-14 0,-8 1-6 16,-4 1-98-16,3 3-134 16</inkml:trace>
  <inkml:trace contextRef="#ctx0" brushRef="#br1" timeOffset="131918.61">12637 9581 428 0,'8'5'292'15,"4"2"-15"-15,5 1-98 16,2 0-43-16,-2-8-35 16,3 0-2-16,1-7-32 15,-6-3-9-15,7-3-23 16,-7-3-10-16,-7-6 0 15,0-3 0-15,-14-6 0 16,-5-3-2-16,-7 0-11 16,-7 5-10-16,1 14-8 15,0 8-2-15,-1 15-5 16,2 4-1-16,4 11-9 16,3 7-5-16,5 9 2 15,9 3 6-15,12 8 19 16,5 1 11-16,5 2 11 15,-2-1 0-15,-6-3-3 0,1-4-3 16,-8-9 5-16,0-5 10 16,1-14-145-16,0-7-171 15</inkml:trace>
  <inkml:trace contextRef="#ctx0" brushRef="#br1" timeOffset="132446.6357">12947 9407 748 0,'-3'0'339'0,"4"-1"-151"15,5 4-74-15,-6-3-61 16,24 2-6-16,43 7-10 15,-29-3-10-15,0-3-10 16,-7 2 1-16,-10-5 4 16,-9-1 5-16,-12-3 8 15,-3 1-5-15,-10 2-12 16,-3 0-8-16,-4 3-13 16,-4 7-3-16,2 7-1 15,0 4-2-15,5 4 2 16,7-1 5-16,6 5 7 15,5-4 8-15,10 0 6 0,4-3-1 16,3-6 2-16,6-1 0 16,2-10 5-16,0-4 2 15,-2-4 0-15,-2-8-1 16,3-3-4-16,-5 0-3 16,-1-10-1-16,-3 1-1 15,-7-2 0-15,-4 1-1 16,-3 11-6-16,-1 3-5 15,-2 8-18-15,0 4-5 0,2 11-4 16,1 3 0-16,3 3 13 16,0 7 4-16,-1-3 5 15,2-1 2-15,-3 4 0 16,2-5-47-16,-3-2-158 16</inkml:trace>
  <inkml:trace contextRef="#ctx0" brushRef="#br1" timeOffset="132594.3047">13299 9229 1109 0,'-3'-12'524'16,"-1"-9"-197"-16,-4 9-217 0,7 7-61 16,1 6-68-16,4 4-81 15</inkml:trace>
  <inkml:trace contextRef="#ctx0" brushRef="#br1" timeOffset="132927.1632">13698 9475 546 0,'-3'12'310'0,"-3"8"-57"0,-5 5-121 15,-2-1-38-15,-3-2-48 16,-8 0-13-16,-1-5-12 16,-3-5 2-16,-3-10-13 15,4-4-9-15,2-13-9 16,1-3-5-16,6-2 11 16,6-1 10-16,9-2 4 15,6 1 1-15,14 4 35 16,6 3 15-16,10 10 25 15,0 7 4-15,-1 16-21 16,-1 3-15-16,-5 11-8 16,-1-1-5-16,-5-4-10 15,-2 1-4-15,-2-4-117 16</inkml:trace>
  <inkml:trace contextRef="#ctx0" brushRef="#br1" timeOffset="133669.2817">14548 9586 466 0,'3'-2'312'0,"1"-2"-1"15,0 0-79-15,-4 3-78 0,0-1-24 16,-1-2-23-16,-7-13-8 16,-31-37-17-16,12 35-18 15,-7 2-25-15,-3 3-15 16,3 14-31-16,-2 1-5 15,7 15-11-15,6 2 1 16,11 7-1-16,7 4 2 16,10-4 12-16,7-1 3 15,10-7 12-15,4-4 6 0,6-9 8 16,1-4 3 0,1-11 4-16,-3-6 1 0,-1-7-1 15,-4-6-2-15,-4-13-4 16,-2-3-3-16,-11-16-5 15,-8-5 0-15,-1-2-4 16,-4 4-1-16,-1 17-3 16,3 8-1-16,-4 15-2 15,0 8-1-15,-1 8-4 16,4 3-14-16,2 9-7 16,1 6 1-16,1 13 5 15,2 6 14-15,1 14 9 16,0 6 4-16,-1 12 2 15,0 10 0-15,2 5 0 16,-1-3-1-16,3-12-1 16,-2-13 1-16,3-13-62 0,1-4-86 15</inkml:trace>
  <inkml:trace contextRef="#ctx0" brushRef="#br1" timeOffset="134244.3702">14918 9562 780 0,'5'-2'359'0,"5"-4"-149"16,2 1-38-16,-4-2-51 16,-1-1-20-16,-4 2-17 15,0-5-5-15,-8-1-11 16,-3-3-2-16,-10-5-18 16,-4-1-9-16,-8 2-20 15,-1 6-12-15,1 10-23 16,0 7-11-16,2 10-8 15,6 9 1-15,8 5 3 16,8 4 6-16,17 1 9 0,2-4 8 16,13-6 8-16,2-3 4 15,7-8 4-15,5-5 0 16,-2-8 0-16,-3-6-2 16,-3-7-1-16,-7 0-1 15,-9-3 4-15,-3 1 4 16,-12 7 12-16,-2-2 5 15,-6 10 2-15,-2 4-1 16,-4 9-9-16,0 7-5 16,1 9-8-16,-1 9-2 15,6 9-4-15,0 3-1 0,4 7 6 16,1-3 9-16,2-8 21 16,4-5 11-16,0-17 10 15,-1-6-2-15,-1-11 1 16,0-7-7-16,0-8 162 15</inkml:trace>
  <inkml:trace contextRef="#ctx0" brushRef="#br1" timeOffset="135128.5203">1670 10349 983 0,'3'5'390'0,"3"5"-216"0,9 27-123 15,2 12-21-15,0 21 6 16,2 11-4-16,-5 7-14 16,-4 5-1-16,1-5-1 15,-7-7 1-15,1-20 3 16,-2-11-1-16,3-20-69 15,0-5-99-15</inkml:trace>
  <inkml:trace contextRef="#ctx0" brushRef="#br1" timeOffset="135315.3149">1763 10700 941 0,'0'-7'435'0,"2"-1"-186"16,12 1-175-16,4 1-35 16,15 6-46-16,12 4-4 15,10 5 28-15,4 0-54 16</inkml:trace>
  <inkml:trace contextRef="#ctx0" brushRef="#br1" timeOffset="135623.6539">2120 10593 722 0,'-1'0'381'15,"1"2"-71"-15,0 9-171 16,1 8-51-16,3 5-20 16,-4-1-12-16,3 1-21 15,-3-5-7-15,3-8-6 16,1-4 0-16,3-13-3 15,6-5-1-15,-2-13-5 16,2-2-3-16,0 2-4 16,-2 0-6-16,3 7 22 15,2 2 3-15,2 7 2 16,-2 8 8-16,-2 9-19 16,-3 8 0-16,-1 8 0 0,-1 5-2 15,-1 7-4-15,-1-3 27 16,-2-1-144-16,0-1-221 15</inkml:trace>
  <inkml:trace contextRef="#ctx0" brushRef="#br1" timeOffset="135812.4421">2274 10236 1285 0,'-4'-5'506'16,"-4"-8"-323"-16,5 11-158 16,3 2-31-16,8 10-95 15,3 4-276-15</inkml:trace>
  <inkml:trace contextRef="#ctx0" brushRef="#br1" timeOffset="136193.1537">2499 10564 1157 0,'1'0'445'0,"5"5"-314"16,-1 5-71-16,7 9-37 0,-2 7-6 15,-1 3-4-15,-1-2 2 16,-3-5 3-16,2-6 1 15,-6-8-1-15,3-5 0 16,-1-9-7-16,1-5-3 16,8-7-4-16,-3-6-3 15,5-2 0-15,2 0 0 16,-4 5-1-16,1 5 1 16,-5 3 0-16,-5 5 5 0,-3 5 3 15,-1 3-1-15,-5 3 0 16,5-3-4-16,0 0-4 15,0 1-2-15,-7 17-4 16,-7 28-1-16,19-24-1 16,6 0 4-16,3-3 12 15,4 2-45-15,10-1-154 16,3-4-209-16</inkml:trace>
  <inkml:trace contextRef="#ctx0" brushRef="#br1" timeOffset="136640.6077">3023 10738 555 0,'1'-7'353'16,"4"-5"-14"-16,-3 2-167 15,-2-3-42-15,3-1-68 0,-5 1-30 16,-6-6-14-16,3 2 9 16,-13 2 17-16,4 1 2 15,-3 8-5-15,-2 6-17 16,0 10-33-16,1 7-8 15,5 7-3-15,3 3 4 16,10-1 8-16,1-2 4 16,10-6 3-16,5-3-2 0,5-9 2 15,-1-2-1-15,0-9 2 16,0-7-1-16,-5-7-8 16,1-2-5-16,-7-4-13 15,2 1 0-15,-8-1 10 16,0-1 4-16,1 10 11 15,-4 6-4-15,6 11-8 16,-5 6 2-16,-3 8-1 16,-2 4 6-16,2 7 5 15,4 1 0-15,10 3 2 16,4-2 1-16,7-8 2 16,-2-8 0-16,5-9 2 15,2-7 2-15,0-12 37 16,-1-5 14-16,-5-8 9 15,-6 3 1-15,-11 1-52 16,-7 7-66-16</inkml:trace>
  <inkml:trace contextRef="#ctx0" brushRef="#br1" timeOffset="136934.3697">3396 10563 692 0,'2'0'381'16,"6"-2"-52"-16,7 14-200 15,1 6-36-15,12 9-28 16,-3 4-8-16,-6 0-16 15,-3 1-1-15,-16-4 26 16,-1-3 9-16,-11-5 10 16,-2-4-1-16,-7-9-33 15,-5-7-9-15,-2-9-130 16</inkml:trace>
  <inkml:trace contextRef="#ctx0" brushRef="#br1" timeOffset="137650.8499">4628 10708 715 0,'3'-6'388'16,"3"-4"-100"-16,-1-3-128 16,-2 0-32-16,-4 1-45 15,-5-3-7-15,-8-1-4 16,-7-4-7-16,-6 1-21 16,-2 6-13-16,0 6-26 15,4 7-10-15,-1 7-12 16,2 5-7-16,4 7-8 15,6 5-3-15,13 8 3 16,2 1 5-16,15-2 12 0,-1-4 9 16,10-8 13-16,0-9 5 15,2-11 9-15,2-9 5 16,-2-12 0-16,0-6 0 16,-4-8-5-16,-1-3-4 15,-7-12 0-15,-3-6-4 16,-9-24 0-16,1-5-1 15,-4 1-5-15,0 12 0 16,-4 30 17-16,-3 12 13 0,-3 18 6 16,0 7-4-16,-1 8-25 15,3 7-14-15,6 10-8 16,3 7 0-16,7 15 4 16,2 10 0-16,4 16 4 15,-3 5 6-15,-4 2 4 16,-2-6 1-16,0-14 0 15,0-6-2-15,0-11-24 16,2-6-48-16,4-10-202 16</inkml:trace>
  <inkml:trace contextRef="#ctx0" brushRef="#br1" timeOffset="138107.0915">4808 10576 594 0,'-3'-1'370'0,"-1"-1"-23"0,-1 2-110 16,4 0-110-16,0 0-36 15,-1 7-39-15,-1 12-15 16,15 33-17-16,9-29-5 16,4-5-2-16,2-4 4 15,0-9 6-15,-3-5 6 16,-4-10 7-16,0-9-1 15,-12-2-4-15,1-5-5 16,-2 2-7-16,-3-1-3 0,2 0-5 16,-5 6-2-1,-1 3-10-15,-2 6-18 0,2 15-11 16,0 5-3-16,1 11 2 16,3 9 14-16,-2 7 8 15,0 6 3-15,3 12 2 16,-4 4 2-16,0 8 1 15,0 0 0-15,-8-9 19 16,-1-2 13-16,-3-16 24 16,-8-3 9-16,-3-11-6 15,-3-6-3-15,-10-8-15 16,7-10-3-16,0-11-9 16,1-5-11-16,13-10-28 15,2-3-31-15,12 4-84 16,1-3-60-16</inkml:trace>
  <inkml:trace contextRef="#ctx0" brushRef="#br1" timeOffset="138381.0255">5363 10724 1701 0,'0'0'672'0,"-3"1"-465"15,0-1-82-15</inkml:trace>
  <inkml:trace contextRef="#ctx0" brushRef="#br1" timeOffset="157952.3757">6172 10121 568 0,'1'-3'300'15,"1"3"-56"-15,-1 12-73 16,-8 30-43-16,-8 13-19 0,-11 27-43 16,-6 6-11-16,0-3-38 15,7-8-3-15,7-19-2 16,4-11 1-16,6-22-1 15,3-7 4 1,5-19 2-16,2-13-2 0,9-20-2 16,0-8-1-16,3-24-2 15,-1-6-2-15,1-4-3 16,5 4-4-16,2 16-3 16,1 10 0-16,-6 21 9 15,-6 9-3-15,-4 17-3 16,0 10-1-16,1 16-8 15,0 11 2-15,8 14 2 16,2 7-1-16,7 8 1 16,9-1 2-16,0-5 1 15,-2-7 4-15,3-10 3 0,-4-9 20 16,-3-16-137 0,5-4-148-16</inkml:trace>
  <inkml:trace contextRef="#ctx0" brushRef="#br1" timeOffset="158184.8154">6742 10526 752 0,'-20'-6'449'0,"-10"-6"-25"0,-10-1-229 16,2 1-50-16,6 9-77 16,1 6-33-16,12 12-45 15,3 5-2-15,11 4-8 16,5-2-2-16,9-3 10 15,10 2 7-15,10-7 14 16,2-5 6-16,-5-4 4 16,-1-3 1-16,-5-4-4 15,-4 1 4-15,3-3-175 16</inkml:trace>
  <inkml:trace contextRef="#ctx0" brushRef="#br1" timeOffset="158326.2826">6791 10217 1085 0,'-9'-7'519'0,"-13"-8"-206"0,7 7-146 15,4 7-133-15,3 3-34 16,8 12-136-16,2 1-167 16</inkml:trace>
  <inkml:trace contextRef="#ctx0" brushRef="#br1" timeOffset="158594.5055">6854 10417 508 0,'13'25'359'0,"4"16"1"0,4 11-193 16,-4 7-48-16,-4 10-55 15,0 8 3-15,-10 11-8 16,-4-4-3-16,-12-11-18 16,-3-10-7-16,-9-19-8 15,-4-11 1-15,2-18-24 16,2-11-10-16,11-27-11 15,6-13-2-15,10-23 21 16,6-8 21-16,10-3 25 16,4 1 0-16,5 10 2 15,2 5-16-15,7 10-20 16,1 2-3-16,5 7-29 16,3 1-59-16,-9 3-191 15,-6 7-232-15</inkml:trace>
  <inkml:trace contextRef="#ctx0" brushRef="#br1" timeOffset="158960.9085">7149 10473 641 0,'1'-3'356'0,"4"1"-96"16,0 3-103-16,-5-1-28 16,0 0-46-16,0 11-11 15,0 12-10-15,0 31-14 16,2-27-24-16,6-5-7 15,6-3-4-15,2-9 0 0,7-9 5 16,1-3 4-16,-4-7 4 16,-1-5 2-16,-9-2-2 15,-6-4-3-15,-4 11-6 32,0 4 0-17,0 3-5-15,0 0 1 0,0 1-35 0,0 0-5 0,0 1-6 16,0 0-1-16,3 16 31 15,38 30 0-15,-20-35 3 16,4-5 0-16,2-4 23 16,3-6 18-16,-6-10 51 15,-6-3 22-15,-4-8-8 16,-6 5-15-16,-8-6-35 16,0 1-64-16,0 4-176 15</inkml:trace>
  <inkml:trace contextRef="#ctx0" brushRef="#br1" timeOffset="159462.5995">8091 10392 562 0,'6'-2'308'0,"16"-2"-37"15,8 4-153-15,10-2-68 16,6 2-18-16,-8-1-17 16,-7 0 0-16,-10-2 2 15,-8 2 0-15,-10 0 29 16,-2 1 4-16,-10 1 11 16,-8 3 5-16,-7 2-25 15,-5 5-8-15,0 4-19 16,4 3-10-16,9 7-4 0,4-1 0 15,12 2 2-15,4 1 5 16,8-4 3-16,7-4 7 16,4-4 9-16,2-3 1 15,2-9-1-15,0 0-3 16,-3-3-3-16,-3-7 2 16,-2 1-84-16,-5 0-67 15</inkml:trace>
  <inkml:trace contextRef="#ctx0" brushRef="#br1" timeOffset="159838.8565">8492 10475 488 0,'-3'0'238'0,"-4"-6"-95"16,4 4-67-16,3 1-74 15,0-3-9-15,0 4 23 16,0 0 33-16,0 0 64 16,1 4 33-16,6 19 28 15,5 30-8-15,-12-31-39 16,0 0-27-16,0-10-49 16,0-2-19-16,5-9-2 15,1-6 0-15,4-5-2 16,2-6 0-16,0-6-14 0,4 0-4 15,3-4-4-15,2 6 1 16,3 5-2-16,2 4 0 16,0 12-6-16,-2 8-4 15,-6 11-1-15,-4 6 2 16,-7 5 7-16,-5-1 4 16,-3-4-58-16,2 3-154 15</inkml:trace>
  <inkml:trace contextRef="#ctx0" brushRef="#br1" timeOffset="160052.6262">8896 10462 921 0,'-4'-2'490'16,"0"-4"-120"-16,5 6-241 15,-1 0-53-15,0 0-64 16,20 8-4-16,35 46-2 15,-29-22 0-15,-11-9 4 16,-5 0 24-16,-14-5 20 16,-7-3 5-16,-10 0 9 15,-3-8-41-15,-3-7-200 16</inkml:trace>
  <inkml:trace contextRef="#ctx0" brushRef="#br1" timeOffset="160511.3005">9834 10548 819 0,'-8'-13'476'16,"-2"-8"-79"-16,-10 4-171 15,0 1-53-15,-7 9-97 16,0 3-40-16,4 14-54 16,3 6-11-16,7 10-3 15,4 3 7-15,9 2 9 16,6 3 5-16,17-7 4 16,5-4 4-16,9-13 6 0,-1-9 5 15,-11-11 20 1,-3-6 9-16,-11-4 7 0,-8-6-1 15,-7 1-34-15,-3 1-59 16</inkml:trace>
  <inkml:trace contextRef="#ctx0" brushRef="#br1" timeOffset="160805.9784">9943 10397 1075 0,'4'-10'384'0,"6"-5"-315"16,-2 7-30-16,3 15-1 16,-1 14 10-16,1 20 29 15,-3 9 12-15,-3 13 1 16,-4 4-6-16,-2 5-36 15,-1 0-9-15,-1-6-14 16,-2-2-3-16,0-16 15 16,-2-7-51-16,-1-16-170 15,2-8-243-15</inkml:trace>
  <inkml:trace contextRef="#ctx0" brushRef="#br1" timeOffset="160953.5889">10048 10638 877 0,'0'-5'430'16,"4"-1"-150"-16,4 0-156 15,15 3-103-15,7 3-20 0,8 0-23 16,2 2-85-16</inkml:trace>
  <inkml:trace contextRef="#ctx0" brushRef="#br1" timeOffset="161175.5238">10478 10589 844 0,'0'-10'442'16,"-3"-5"-147"-16,-5-4-129 15,-2-1-42-15,-9 1-41 16,0 3 1-16,-7 6-36 16,2 6-17-16,3 9-31 15,3 4-9-15,2 11-13 16,4 1-1-16,5 6 3 15,7-3 4-15,10-2 8 16,1-2 3-16,8-8 8 16,0-2 3-16,4-8 7 15,2-2-33-15,1-5-179 0</inkml:trace>
  <inkml:trace contextRef="#ctx0" brushRef="#br1" timeOffset="161342.4168">10638 10498 1044 0,'2'-1'538'16,"-1"-4"-174"-16,2 8-118 16,-3-3-137-16,0 0-45 0,3 20-31 15,10 38-14 1,-5-26-10-16,-1-3-10 0,3-2-153 16,-3-8-376-16</inkml:trace>
  <inkml:trace contextRef="#ctx0" brushRef="#br1" timeOffset="161648.318">10950 10537 811 0,'-2'-8'420'15,"-5"-7"-129"-15,-6 2-87 16,-2 1-38-16,-3 6-74 16,-1 5-35-16,3 11-62 0,1 6-11 15,4 7-4-15,2 2 2 16,10-3 8-16,8 1 2 16,8-10 6-16,6 0 4 15,6-11 32-15,-2-2 17 16,-4-8 21-16,-3 0 7 15,-9-1-9-15,-5-5-13 16,-11 5-45-16,-7-4-70 0</inkml:trace>
  <inkml:trace contextRef="#ctx0" brushRef="#br1" timeOffset="161987.5108">10956 10212 1056 0,'-2'-10'534'16,"-1"-5"-216"-16,0 2-123 16,1 13-167-16,2 5-47 15,2 10-31-15,5 9-82 16</inkml:trace>
  <inkml:trace contextRef="#ctx0" brushRef="#br1" timeOffset="162222.0525">11134 10470 1012 0,'-2'-11'485'0,"1"-8"-201"15,2 12-139-15,6 20-109 16,3 14-21-16,1 20-2 16,-4 7 2-16,-1 18-6 15,-6 3-2-15,-8 8 1 16,2 0 2-16,2-12 4 16,2-12-17-16,3-23-58 15,4-11-49-15,2-15-352 16</inkml:trace>
  <inkml:trace contextRef="#ctx0" brushRef="#br1" timeOffset="162404.9098">11235 10673 761 0,'6'-10'453'0,"2"-9"-29"16,15 2-289-16,3 1-59 15,11 7-64-15,1 2-12 0,2 7-126 16,-5 6-169-16</inkml:trace>
  <inkml:trace contextRef="#ctx0" brushRef="#br1" timeOffset="162658.5687">11666 10564 828 0,'-6'-8'436'0,"-7"-13"-113"15,-8 4-73-15,-6 5-107 16,0 3-51-16,1 11-71 16,2 5-21-16,3 7-21 15,4 7-4-15,8 5 3 16,9 2 1-16,9-4 7 16,10-2 3-16,13-8 8 15,5-4 6-15,3-10 13 16,-3-4 29-16,-8-8 26 0,-12-10 11 15,-8 0 3 1,-6-4-24-16,-8-4-30 0,-5 2-29 16,-8 3-169-16</inkml:trace>
  <inkml:trace contextRef="#ctx0" brushRef="#br1" timeOffset="163031.1838">11855 10650 842 0,'4'0'387'0,"6"4"-151"15,4 0-64-15,9-3-61 16,1 3-18-16,3-5-27 16,-2-3-2-16,-3-4-6 15,-1-4-2-15,0 1-12 16,-3 1-8-16,-7-4-3 15,-6-2-1-15,-11-7-4 16,-6-5-3-16,-14-4-12 16,1 2-9-16,-2 10-21 15,4 10-15-15,5 16-14 16,1 9 3-16,3 12 7 16,2 8 8-16,5 10 9 15,4 4 2-15,2 8 8 0,1 2 2 16,-1 3 4-16,-1-2 3 15,1-2 4-15,0-8 3 16,2-13 5-16,6-7-6 16,6-20-121-16</inkml:trace>
  <inkml:trace contextRef="#ctx0" brushRef="#br1" timeOffset="163491.6794">12450 10512 658 0,'-8'-6'421'0,"-13"-3"-14"16,-4 0-145-16,-7 4-148 15,1 6-48-15,5 10-57 16,4 7-12-16,6 5-10 16,5 0-2-16,6-2 0 15,5-3 3-15,12-5 7 16,3 1 6-16,6-5 11 16,4-3 4-16,1-6 3 0,0-4 1 15,-5-1 3-15,-2-2 0 16,-10 0-7-16,-2 4-13 15,-7 7-5-15,-1 5-4 16,-4 12-1-16,-1 3 7 16,-2 14-4-16,-1 7-1 15,1 13 1-15,-1 6 3 16,2-4 2-16,1-6 3 16,0-13 3-16,1-12 1 15,2-7 2-15,1-7-6 0,4-9-167 16,4-4-340-16</inkml:trace>
  <inkml:trace contextRef="#ctx0" brushRef="#br1" timeOffset="163959.806">12657 10537 1132 0,'4'-2'497'15,"5"2"-242"-15,-1 8-157 16,-4 5-44-16,-1 10-25 16,1 3-5-16,-7 4-3 15,0 1-3-15,0-4-4 16,0-3-2-16,3-11-4 0,6-4-5 16,6-9-15-16,-1-8-1 15,6-11 3-15,-2-2 5 16,-3-7 17-16,5 3 0 15,-2 0-4-15,0 5-3 16,1 3-7-16,-3 6-6 16,-3 7-8-16,0 4-6 15,-2 6 0-15,0 3 1 0,3 6 7 16,3 2 4-16,1 4 5 16,1-2 2-16,0-4 6 15,-1-2 4-15,1-9 5 16,-3 0 6-16,-1-7 4 15,-1-5 0-15,-2-2-3 16,2-2-6-16,-1 1 10 16,-2 5-1-16,0 6 5 15,-3 6 11-15,-4 10-10 16,-1 1 0-16,-7 3-6 16,-2-1-10-16</inkml:trace>
  <inkml:trace contextRef="#ctx0" brushRef="#br1" timeOffset="164982.1362">13816 10516 641 0,'0'-11'365'0,"-11"-13"-46"0,-7-5-48 16,-11 10-99-16,-5 8-49 15,-4 17-86-15,0 14-29 16,8 17-24-16,4 4-5 16,19 2 1-16,8-2 6 0,15-8 5 15,6-5 2-15,8-10 5 16,2-5 2-16,-1-9 9 16,-1-4 5-16,-6-11 6 15,-3-3 0-15,-8-6 0 16,-5-3-3-16,-8 2-7 15,-2 3-7-15,-5 14-19 16,-4 5-10-16,-1 17-8 16,-1 11 2-16,0 14 12 15,5 9 7-15,6 9 8 16,-4 0 4-16,7-3 4 16,5-5 3-16,0-15-46 15,8-8-3-15,-3-13-130 16,-1-4-114-16</inkml:trace>
  <inkml:trace contextRef="#ctx0" brushRef="#br1" timeOffset="165301.0394">14117 10557 909 0,'-3'-8'430'0,"-9"-10"-171"16,0 3-50-16,-9 5-100 15,-3 4-36-15,-1 13-60 16,-1 5-19-16,6 13-15 16,5 0 1-16,10 3 3 15,5 0 3-15,9-6 9 16,7 0 7-16,9-9 20 15,6-3 7-15,2-10 6 16,-2-3-4-16,-4-2-9 16,-5-1-5-16,-9 0-47 15,-6 1-86-15</inkml:trace>
  <inkml:trace contextRef="#ctx0" brushRef="#br1" timeOffset="165432.4875">14140 10297 1101 0,'3'-5'438'16,"-3"-3"-316"-16,0 6-73 15,5 15-116-15,-1 8-181 16</inkml:trace>
  <inkml:trace contextRef="#ctx0" brushRef="#br1" timeOffset="165768.1505">14295 10659 811 0,'3'3'378'0,"6"1"-168"15,4-1-13-15,2-5-77 16,2-1-28-16,3-5-42 16,0-2-15-16,-2-2-13 15,-2-3-1-15,-4-2-1 16,-5 2 1-16,-10-6-3 15,-6 3-3-15,-11-2-14 16,-4 0-6-16,-2 15-17 16,0 2-2-16,8 14-1 15,3 3 2-15,3 7 5 16,4 5 2-16,4 0 1 16,1 5 0-16,3 5 14 15,0 5 2-15,0 7 9 16,-3 2 6-16,-5 6-6 15,1-1 0-15,-1-7 1 0,4-6 4 16,7-14-135-16</inkml:trace>
  <inkml:trace contextRef="#ctx0" brushRef="#br1" timeOffset="166376.589">14567 10508 836 0,'13'-1'351'15,"6"1"-207"-15,3 4-71 16,5 1-18-16,-2 1-20 15,3-2-5-15,-3-4-4 16,-4-8 0-16,-6 1-3 16,-6 1 2-16,-5 1 3 15,-4 4-6-15,-9 5-12 16,-2 0-8-16,-9 7-14 16,-1-1 0-16,3 4 3 0,2 4-1 15,5 4 0-15,6 2 1 16,5-1 1-16,2-3 2 15,6-3 19-15,1-3 7 16,3-3 14-16,3-6 4 16,3-5-6-16,2-2-2 15,1-7-7-15,3-4-1 16,-3-5-6-16,0 0-3 16,-2-2-2-16,-4-1-2 15,-5 0-1-15,-4 3 1 16,-4 6-3-16,-1 4-1 0,-1 10-7 15,-2 5 0-15,0 7-4 16,2 3-1-16,0 3 6 16,2-2-1-16,2 2 3 15,1 1 2-15,1 0-40 16,1-3-95-16,55 30-725 62</inkml:trace>
  <inkml:trace contextRef="#ctx0" brushRef="#br1" timeOffset="166635.249">15211 10506 919 0,'-11'-5'415'15,"-8"0"-199"-15,-1 6-118 16,1 3-44-16,5 10-48 15,-3 4-11-15,5 2-11 16,3 5 0-16,5 1 0 16,6 2 6-16,7-2 7 15,6-4 6-15,1-8 16 16,4-5 5-16,1-9 9 16,-4-2 3-16,-4-7 25 0,-4-1 8 15,-14-2-5-15,-7-1-7 16,-12 2-37-16,-4 0-14 15,5 9-135-15</inkml:trace>
  <inkml:trace contextRef="#ctx0" brushRef="#br1" timeOffset="166970.7667">15254 10529 1215 0,'11'4'478'0,"13"4"-340"15,3 6-35-15,-3 2-64 16,1 3-14-16,-7 0-12 16,-6-2-2-16,-8-2 1 15,-3-2 2-15,-6-3 5 16,-3-2 2-16,-3-7-7 16,2-2-9-16,4-5-24 15,2-5-16-15,6-4-22 16,5-2-1-16,12-5 8 15,5 7 12-15,3 3 23 16,-3 4 5-16,-6 9 4 16,-5 0 1-16,-5 9 19 15,-2 2 17-15,-4 8 16 16,-3 1 2-16,-3 2-16 0,-2 1-12 16,3-1-1-16,3-1-51 15,0-7-344-15</inkml:trace>
  <inkml:trace contextRef="#ctx0" brushRef="#br1" timeOffset="167194.5045">15667 10546 1089 0,'8'4'480'0,"8"2"-239"0,5 13-108 15,1 5-26-15,-1 11-39 16,-2 1-15-16,-12-2-22 16,-6-1-1-16,-13-9-1 15,-8-1 1-15,-8-10-34 16,-1-6 13-16</inkml:trace>
  <inkml:trace contextRef="#ctx0" brushRef="#br1" timeOffset="168188.2978">1666 11533 735 0,'3'3'326'16,"1"2"-141"-16,17-1-98 16,7-2-1-16,13-2-23 15,9-3-14-15,5-3-13 16,-2 2-4-16,-11 2-6 16,-14-2-5-16,-15 7-3 15,-11 0 3-15,-14 2 0 16,-8 3-1-16,-16 3-6 15,-2 0-10-15,4 10-9 16,4 3-4-16,11 4-7 16,7 4 0-16,10 0 1 0,5-2 2 15,13-6 10-15,3-5 3 16,10-10 6-16,2-8 4 16,3-7 6-16,-1-6 1 15,-9-10 1-15,-3 0 0 16,-6-5-2-16,-2 1-1 15,-6 6-6-15,-1 3-9 0,-3 11-18 16,-3 7-5-16,5 11 4 16,-1 6 7-16,-3 7 15 15,-1-1 5-15,2 0 1 16,-6-4-1-16,4-10 2 16,0-4 2-16,1-10 6 15,8-5 1-15,6-10-4 16,2-3-6-16,1-4-8 15,2 5-1-15,-3 10 0 16,1 6-2-16,-1 15-2 16,-2 7-1-16,-5 12 2 15,0 4 4-15,-4 7-72 16,-1-1-141-16</inkml:trace>
  <inkml:trace contextRef="#ctx0" brushRef="#br1" timeOffset="168390.1286">2368 11635 979 0,'11'-5'440'15,"16"3"-199"-15,6 8-99 16,2 13-72-16,2 8-20 16,-9 8-24-16,-13 2 0 15,-12 3-2-15,-7-1 2 16,-14-5 8-16,-3-4 3 15,-14-16-70-15,0-8-26 16</inkml:trace>
  <inkml:trace contextRef="#ctx0" brushRef="#br1" timeOffset="168877.799">3188 11886 906 0,'12'7'409'15,"12"2"-198"-15,1-3-47 16,4-7-57-16,-1-6-17 16,0-7-11-16,1-2-7 15,-9-7-14-15,-4-2-7 0,-14-2-16 16,-4 2-2-16,-16-1-13 15,-8 2-6-15,-8 2-14 16,-4 5-17-16,4 16-13 16,3 6-6-16,4 16-4 15,8 7 12 1,6 15 4-16,3 8 3 0,10 9 5 16,1 3 0-16,8-5 6 15,5-7 5-15,1-7 8 16,1-7 6-16,0-11-60 15,-1-7-93-15</inkml:trace>
  <inkml:trace contextRef="#ctx0" brushRef="#br1" timeOffset="169197.4291">3827 11688 668 0,'-8'8'325'16,"-13"11"-112"-16,-6 3-53 16,-4 6-41-16,-1 0-24 15,2-4-28-15,2-4-14 16,1-14-24-16,4-6 0 16,2-13-7-16,0-7-9 15,13-5-16-15,2-1-7 16,7 3-10-16,7 5 1 0,4 7 11 15,3 6 7-15,8 8 8 16,4 7 4-16,3 14-4 16,3 3-1-16,-1 10 3 15,-1 1 2-15,-5-2 33 16,-6-4-64-16,-8-8-305 16</inkml:trace>
  <inkml:trace contextRef="#ctx0" brushRef="#br1" timeOffset="169349.0913">3642 11498 1194 0,'1'-3'435'0,"2"-1"-366"0,4 4-29 15,9 2-462-15</inkml:trace>
  <inkml:trace contextRef="#ctx0" brushRef="#br1" timeOffset="169543.7269">3934 11486 946 0,'-1'7'413'0,"3"15"-160"16,-1 9-144-16,11 20-36 15,-1 10-14-15,1 20-34 16,2 7-11-16,-11 5-1 15,4-2 2-15,-1-13 0 16,-3-11 3 0,-2-19-15-16,-3-9-39 0,-7-19-206 15</inkml:trace>
  <inkml:trace contextRef="#ctx0" brushRef="#br1" timeOffset="169835.7067">3942 11572 695 0,'16'-26'405'16,"11"-21"-90"-16,-1 19-115 16,1 7-45-16,-2 21-100 15,2 11-39-15,-1 12-11 16,-2 6-4-16,-10 2 9 16,-8-1 2-16,-13-4-13 0,-1 0-24 15,2-9-82-15,6-6-31 16,12-8-16-16,4-6 19 15,9 3 72-15,-2-2 27 16,1 7 22-16,1 6 18 16,-12 6 25-16,0 3 27 15,-20 5 38-15,-9-3-10 0,-12 5-16 16,-2 2-26-16,3-7-28 16,4 1-90-16</inkml:trace>
  <inkml:trace contextRef="#ctx0" brushRef="#br1" timeOffset="170229.1982">4595 11792 1046 0,'-13'-10'450'0,"-11"-8"-252"16,-1 1-65-16,6 9-90 16,2 5-37-16,5 12-37 15,4 5-3-15,8 8 4 16,2 5 7-16,10 2 9 0,5 0 4 16,6-3 8-16,5-8 2 15,1-10 9-15,-3-6 3 16,-4-8 9-16,-5-6 2 15,-6-9 7-15,-6-3 2 16,-9-7 1-16,-7-2 20 16,-9-7 33-16,-4-3 9 15,-1-13-5-15,1 0-24 0,14-5-53 16,6 2-18-16,13 14-20 16,9 8-2-1,5 19-21-15,3 13-44 0,2 20-213 16</inkml:trace>
  <inkml:trace contextRef="#ctx0" brushRef="#br1" timeOffset="170550.2473">4898 11743 812 0,'-12'-6'402'15,"-7"-4"-155"-15,0 7-149 0,5 3-46 16,3 11-64-16,3 5-10 16,7 5 7-16,1 1 14 15,11-3 41-15,5 1 26 16,11-10 46-16,-2-2 10 15,-4-8-3-15,-3-4-11 16,-6-4-31-16,-4-6-12 16,0-2-26-16,-5-3-57 0,0 0-283 15</inkml:trace>
  <inkml:trace contextRef="#ctx0" brushRef="#br1" timeOffset="170839.3105">5146 11720 650 0,'-6'2'389'16,"-3"3"1"-16,-2 2-287 16,4 2-41-16,7 4-53 15,0 1-9-15,4 5-4 16,3 2 4-16,8 3 25 15,4-1 19-15,8-7 39 16,0-1 17-16,3-10 4 16,-1-6 2-16,-5-10-16 0,0-6-7 15,-6-5-13-15,-7-4-16 16,-7-3-18-16,-4-1-11 16,-7-1-47-16,-1 4-61 15</inkml:trace>
  <inkml:trace contextRef="#ctx0" brushRef="#br1" timeOffset="171074.2487">5765 11896 554 0,'15'10'373'0,"9"13"2"16,-8 2-132-16,-17 4-108 15,-13-1-34-15,-14-5 0 16,-3 0-37-16</inkml:trace>
  <inkml:trace contextRef="#ctx0" brushRef="#br1" timeOffset="171486.0067">6363 11560 1130 0,'1'0'447'0,"-1"6"-312"16,2 12-68-16,3 19-86 16,1 9 9-16,3 8 12 15,3 5 5-15,0-6-16 16,2-6-123-16</inkml:trace>
  <inkml:trace contextRef="#ctx0" brushRef="#br1" timeOffset="171790.6031">6666 11578 1014 0,'-17'-1'418'16,"-14"2"-245"-16,2 7-117 16,5 8-29-16,8 10-26 15,5 4-3-15,12 8-9 16,6-2 1-16,15 0 8 16,6-1 4-16,6-8 10 15,2-9 6-15,0-12 10 16,-7-7 7-16,-12-11 14 15,-5-3 3-15,-19-4-8 16,-5-2-10-16,-13-1-20 16,-4 1-26-16,1 0-167 15</inkml:trace>
  <inkml:trace contextRef="#ctx0" brushRef="#br1" timeOffset="171979.0713">6892 11629 1178 0,'8'16'494'0,"13"13"-308"15,9 18-92-15,2 7-38 16,9 10-38-16,-3 0-4 16,-8-6-26-16,0-7-34 15,-5-12-112-15,-2-10-109 0</inkml:trace>
  <inkml:trace contextRef="#ctx0" brushRef="#br1" timeOffset="172209.6918">7187 11619 848 0,'-11'-6'468'0,"-11"0"-70"16,0 8-217-16,-1 17-123 15,-4 7-23-15,-8 20-12 16,-1 7-1-16,-1 16-2 16,5 1-3-16,-1-6-6 15,8-2-1-15,4-19-12 16,2-12-40-16,12-10-72 16,5-5-150-16</inkml:trace>
  <inkml:trace contextRef="#ctx0" brushRef="#br1" timeOffset="172512.0388">7378 11656 932 0,'-2'-3'451'0,"-1"3"-191"15,-5 0-72-15,-1 9-113 16,1 4-35-16,4 8-25 16,4 2-4-16,8 3 9 15,5 1 11-15,5-5 24 16,5 0 15-16,6-12 6 16,-1-6-4-16,0-10-9 15,-5-7-9-15,-7-6-6 16,-6-1-10-16,-4-2-56 15,-5 0-77-15,-6-1-364 16</inkml:trace>
  <inkml:trace contextRef="#ctx0" brushRef="#br1" timeOffset="172613.0199">7484 11499 889 0,'-4'-7'474'0,"0"-1"-134"0,0 4-143 15,4 2-164-15,5 5-34 16,-5-3-165-16</inkml:trace>
  <inkml:trace contextRef="#ctx0" brushRef="#br1" timeOffset="173145.9392">7910 11667 804 0,'0'-5'451'0,"-9"-6"-83"16,1 1-128-16,0 3-126 16,-4 2-54-16,4 7-60 15,1 4-17-15,-2 7-7 16,4 2 3-16,5-1 10 16,3 2 5-16,8-2 5 15,2-4 1-15,3-3 5 16,0-4 3-16,0-4 2 15,-2 0 1-15,-2-4-5 16,-8-2-2-16,-4 1-11 16,-7-1-8-16,-9 2 0 15,-1 3 0-15,-5 3 4 16,4 2 0-16,2 5-1 0,-2 5-3 16,6 4-2-16,-1 3 1 15,7 3 2-15,4 0 2 16,10 1 10-16,2-2 4 15,6-5 16-15,5-3 4 16,-2-11 9-16,4-6-2 16,7-9-6-16,-2-6-2 15,7-5-5-15,0-1-2 0,-9-2 1 16,-1 0 1-16,-8 4 25 16,-6 5 15-16,-10 8 16 15,2 5-12-15,-6 12-28 16,1 7-19-16,4 8-19 15,-1 7 5-15,9 4 41 16,0 2-83-16</inkml:trace>
  <inkml:trace contextRef="#ctx0" brushRef="#br1" timeOffset="173879.5039">8957 11451 725 0,'18'-16'343'0,"18"-18"-103"16,6 8-40-16,-1 13-50 16,-3 10-37-16,-1 24-65 15,-1 9-14-15,-8 22-6 16,-2 5-2-16,-8 11-9 15,-3 6-3-15,-11 5-3 16,-1 1 0-16,-4-5-2 0,0-9 0 16,2-19 1-1,-4-11 3-15,3-16 2 0,-1-10 4 16,1-10 27-16,1-8 1 16,1-13-2-16,-1-5-3 15,-1-23-42-15,-2-8-7 16,-5-7-76-16,-2 1 0 15,9 20 10-15,-3 13 2 16,3 20 50-16,-1 10-5 0,-8 17 3 16,-1 11 1-1,-6 18 26-15,-2 5 11 16,-4 0 5-16,-1 1 3 0,-3-14 3 16,-3-6-1-16,5-15 4 15,-2-8 3-15,3-14-16 16,1-7-41-16,5-7-164 15,6 1-244-15</inkml:trace>
  <inkml:trace contextRef="#ctx0" brushRef="#br1" timeOffset="174167.3069">9671 11756 728 0,'12'1'316'16,"17"0"-179"-16,6-1-6 15,6-2-49-15,3 1-25 0,7-1-28 16,-3 2-8-16,-3 2-66 16,-8-2-62-16</inkml:trace>
  <inkml:trace contextRef="#ctx0" brushRef="#br1" timeOffset="174369.1153">9705 11886 801 0,'-3'2'381'0,"5"4"-93"16,7-1-52-16,12-2-33 16,14 2-10-16,12 1-65 15,6-2-43-15,8 1-48 16,-3-3-12-16,-8-3-62 15</inkml:trace>
  <inkml:trace contextRef="#ctx0" brushRef="#br1" timeOffset="174872.3714">10437 11966 830 0,'6'-2'332'16,"16"2"-200"-16,15-2-27 15,31 1-14-15,14-4 3 16,36-3 15-16,17-1-9 16,14 6-15-16,10 3-19 15,-14 0-44-15,-13 1-7 0,-31 1-1 16,-19-2 26-1,-29 4-169-15</inkml:trace>
  <inkml:trace contextRef="#ctx0" brushRef="#br1" timeOffset="175368.9629">11085 11246 783 0,'-17'-4'357'15,"-20"-1"-162"-15,-3 6-40 16,-8 13-78-16,7 11-25 16,6 23-39-16,8 7-13 15,17 14-5-15,8-2 2 0,22-11 16 16,12-5 5-16,14-15 12 15,9-7 4-15,8-13 8 16,-5-8 6-16,-1-14 8 16,-9-9 3-16,-15-16 14 15,-9-3-3-15,-9-13-7 16,-9-4-6-16,-11-13-31 16,-7-2-11-16,-9 6-16 15,-4 11-8-15,-2 22-10 16,-3 10-51-16,-5 15-200 15</inkml:trace>
  <inkml:trace contextRef="#ctx0" brushRef="#br1" timeOffset="175592.1953">11028 11404 828 0,'0'2'416'0,"1"5"-89"16,8 12-159-16,5 9-34 16,12 10-29-16,9 8-31 15,5 2-40-15,2 1-8 16,-8-6-10-16,-7-6-2 16,-6-7 35-16,-3-4-61 15</inkml:trace>
  <inkml:trace contextRef="#ctx0" brushRef="#br1" timeOffset="176237.7207">10897 12609 345 0,'7'5'265'0,"12"1"59"16,3-3-42-16,7-8-50 16,5-10-45-16,6-11-76 15,2-3-31-15,-5-10-13 16,-5-1-1-16,-12-7 3 16,-8-6-2-16,-11-7-33 15,-5 1-8-15,-10 8-22 16,-6 7-4-16,-7 18-7 15,1 10-10-15,0 15-8 16,-1 1-7-16,7 21-9 16,1 4-7-16,8 17 33 15,5 11 9-15,12 10 23 16,5 6 17-16,12-1 8 16,5-2 6-16,9-15-2 0,2-10-1 15,4-13-19-15,-3-9-7 16,-6-9 41-16</inkml:trace>
  <inkml:trace contextRef="#ctx0" brushRef="#br1" timeOffset="196998.4831">11975 11858 765 0,'2'7'308'0,"16"9"-171"0,15 2-7 15,20-3-9-15,12 0-17 16,5-5-52-16,-1-4-9 16,-6-5-20-16,-9-1-6 15,-13-5-33-15,-6 2-40 0,-18-1-137 16,-5 3-82-16</inkml:trace>
  <inkml:trace contextRef="#ctx0" brushRef="#br1" timeOffset="197234.5424">12085 12015 176 0,'-7'3'207'16,"-7"-1"-5"-16,5-2 98 16,8 1-62-16,6-1-51 15,10 1-6-15,13 4-16 16,7 0 3-16,1 4-26 16,3-4-28-16,-4 0-57 0,1-3-16 15,7-4-100-15,3 0-118 16</inkml:trace>
  <inkml:trace contextRef="#ctx0" brushRef="#br1" timeOffset="198136.4027">12838 11943 448 0,'-3'1'215'16,"6"-1"-50"-16,20-3-36 0,31-4-6 16,22-3 12-16,25-1 9 15,15 0 15-15,18 3-13 16,5 4-25 0,15 4-35-16,-3 2-20 0,-13 2-18 15,-17 0-3-15,-34-1-19 16,-15-1-5-16,-25-1-7 15,-4-2-48-15,-15-6-293 16</inkml:trace>
  <inkml:trace contextRef="#ctx0" brushRef="#br1" timeOffset="199032.1361">13477 11543 416 0,'6'-5'266'0,"5"-4"14"0,-5-2-38 15,-3-5-59-15,-3 2-29 16,-8-4-59-16,-6-3-26 16,-7-1-34-16,-5-5-11 15,-8 1-18-15,1 7-6 16,-4 8-12-16,-2 10-4 15,9 11-5-15,3 10 1 16,12 10-1-16,7 3 2 0,8 5 6 16,4-3 3-1,6-7 9-15,6-2 1 0,9-15 5 16,3-2 4-16,5-11 5 16,3-5 3-16,-6-9 4 15,-6-9 1-15,-6-10-1 16,-8-12-2-16,-2-15-2 15,-3-9-3-15,-3-3-4 16,-2 2-4-16,0 21 5 16,-2 13 6-16,-4 19-5 15,0 9 1-15,0 10-13 16,2 5-10-16,0 7-1 16,2 5-2-16,3 12 3 15,4 3 1-15,5 16 2 16,1 2 1-16,-1 3 1 15,2 5 3-15,-3-8 3 0,1-5 4 16,0-14 3-16,-3-5-8 16,0-12-198-16</inkml:trace>
  <inkml:trace contextRef="#ctx0" brushRef="#br1" timeOffset="199800.3817">13866 11466 493 0,'2'-4'281'0,"-2"-4"-38"15,-1-5-26-15,-7-2-57 16,-5-2-27-16,-6-3-50 0,-3-1-16 15,-5 3-30-15,1 5-17 16,2 9-18-16,-4 6-6 16,5 10-8-16,3 1-3 15,3 6 1-15,9-1 2 16,3 2 5-16,4 2 5 16,10-3 9-16,5-5 6 15,10-2 5-15,-3-11 0 0,3-3-1 16,4-2-1-16,-4-5-4 15,5 0-2-15,-6-1-2 16,-7 0-2-16,-3 1 3 16,-5 1 0-16,-5 1 1 15,1 1 0-15,-4-1 3 16,0 3 1-16,0 1-2 16,-1 3-5-16,1 0-15 15,0 0-4-15,-1 0 4 16,-1 3 6-16,1 23 8 15,-4 29 2-15,3-18-4 16,2 1-1-16,3 3-2 16,0-1 1-16,4-3 1 15,-1-5 1-15,1-6 2 16,0-6 3-16,-4-7 33 16,1-5 13-16,-2-3 20 15,0-4 4-15,-1-1-24 0,-1-1-12 16,0 0-24-16,0-1-7 15,0 1-9-15,0 0-1 16,0 0-10-16,0 0-23 16,0 0-59-16,0-1-38 15,0 1-139-15</inkml:trace>
  <inkml:trace contextRef="#ctx0" brushRef="#br1" timeOffset="200888.1941">13474 12477 455 0,'2'-6'312'0,"1"-11"-12"15,-6 1-82-15,-3-2-34 0,-7-3-47 16,-1 2-24-16,-6-2-35 16,-3 2-20-16,-2 10-39 15,-4 7-14-15,1 10-16 16,1 6-3-16,4 12 0 15,4 4 0-15,6 5 2 16,10 2 0-16,10-7 5 16,3-3 0-16,11-9 5 15,3-9 2-15,7-8 6 16,4-6 4-16,-2-7 6 16,1-7 1-16,-3-10 1 15,-5-9-1-15,-1-11-1 16,-2-9 0-16,-11-9-3 15,0 6 0-15,-6 8-16 16,-5 10 17-16,-2 20 14 16,-3 7 2-16,-3 9 14 15,0 6-22-15,2 8-22 0,-2 1-9 16,4 16-5-16,3 5 0 16,0 9 4-16,0 7 2 15,-1 6 4-15,-1 2 1 16,0 1 4-16,0 0 2 15,2-10 17-15,4-6-24 16,4-9-305-16</inkml:trace>
  <inkml:trace contextRef="#ctx0" brushRef="#br1" timeOffset="201396.256">13724 12309 640 0,'-6'6'358'16,"-4"4"-49"-16,9 10-161 16,0 3-29-16,1 3-52 15,0 2-26-15,4 0-23 16,1-4-5-16,8-2-4 15,-1-6 1-15,2-8 11 16,5 0 3-16,1-11 8 16,3-5 1-16,2-8-1 0,-6-6-3 15,-4-6-7-15,-2 3 15 16,-7 0 13-16,-5 4 3 16,-5 8 3-16,0 6-19 15,-3 8-25-15,1 6-9 16,2 7-8-16,1 3 0 15,3 8 1-15,0 3 1 16,2 4 1-16,1 4-3 0,-3 3 2 16,0 6 0-16,-2 1 1 15,-1 1 2-15,-3 0 0 16,-3-6 1-16,-4-1-1 16,-2-5 15-16,-7-4 20 15,-1-6 10-15,3-10 17 16,0-11-9-16,3-15-11 15,5-7-16-15,-2-13-89 16,4-1-80-16</inkml:trace>
  <inkml:trace contextRef="#ctx0" brushRef="#br1" timeOffset="212675.4306">15119 11597 384 0,'4'-8'258'0,"-4"-12"20"15,9 6-31-15,-5 4-36 16,-4 1-18-16,0 6-71 16,0 3-29-16,-3 3-60 15,2-3-24-15,0 0-5 16,-2 7-4-16,-1 18-4 16,-2 33-3-16,7-25 3 15,3 3 2-15,0 2 2 0,2-5 1 16,1-2 2-1,-3-4-1-15,1-8 1 0,-3-1-1 16,1-8 0-16,-2-1 0 16,-5-5-1-16,-4-2-1 15,-12-1 0-15,-7-2 1 16,-4 1-1-16,-1 0-1 0,5 1-21 16,9 4-10-16,8-2-6 15,8 1 2-15,12-1 22 16,5-2 10-16,12-1 43 15,5 0 20-15,1 2 20 16,-5 0 3-16,-1 4-33 16,-3 2-17-16,-1-3-49 15,1-2-91-15</inkml:trace>
  <inkml:trace contextRef="#ctx0" brushRef="#br1" timeOffset="213242.8729">15214 11395 630 0,'-15'-15'290'0,"-17"-10"-98"16,-3 2-62-16,-10 13-52 16,-7 10-23-16,-14 21-46 15,-2 11-14-15,2 21-7 16,8 10 0-16,15 8-2 16,6 3-1-16,21 9 2 15,9 8-1-15,23 4 2 16,19-6 2-16,22-15 5 15,15-15 1-15,25-21 8 16,5-9 2-16,17-23 7 16,-2-12 4-16,-7-26 23 0,-6-12 23 15,-24-22 43-15,-15-10 2 16,-38-15 31-16,-20 0 1 16,-43 4 2-16,-21 7 4 15,-41 14-59-15,12 27-20 31,43 19-175-31</inkml:trace>
  <inkml:trace contextRef="#ctx0" brushRef="#br0" timeOffset="228354.4057">17129 11435 491 0,'0'1'308'16,"-3"1"-44"-16,0-1-71 15,2-1-28-15,1 0-52 16,-2 0-20-16,2-1-39 16,0 1-19-16,0 0-19 15,0 0-6-15,0 0-6 16,10 4-1-16,15 9-1 0,29 15 1 16,-24-19 3-16,0 0-1 15,5 3-154-15</inkml:trace>
  <inkml:trace contextRef="#ctx0" brushRef="#br0" timeOffset="228908.5424">17678 11654 357 0,'-6'-3'270'0,"-5"-3"58"15,4 5-79-15,4 1-80 16,0-1-42-16,3 1-68 16,0 0-22-16,0 0-21 15,0 0-1-15,10 2 2 16,6 3 2-16,37 17-5 15,-24-7 3-15,9 2-6 16,4 5-3-16,7 0-73 16,-2-3-126-16</inkml:trace>
  <inkml:trace contextRef="#ctx0" brushRef="#br0" timeOffset="229403.7302">18201 11893 454 0,'-3'0'286'0,"-1"0"-6"15,1-1-76-15,3 1-93 16,0 0-34-16,0 0-33 16,0 0-7-16,0 0 4 15,19 4-1-15,36 18-16 16,-25-7-7-16,7 1-7 15,5 2-2-15,0 0-1 0,3 2-30 16,-9-6-115-16,-4-2-142 16</inkml:trace>
  <inkml:trace contextRef="#ctx0" brushRef="#br0" timeOffset="229950.8471">18806 12223 632 0,'-1'-1'337'0,"-2"-3"-111"15,5 2-109-15,-2 2-34 0,0 0-47 16,0 0-6-1,17 6-1-15,35 17-9 0,-19-6-10 16,-3-2-2-16,2 1-4 16,-2-1 0-16,-4-1-1 15,1 0 0-15,3-3-28 16,0 1-68-16</inkml:trace>
  <inkml:trace contextRef="#ctx0" brushRef="#br0" timeOffset="230463.7837">19505 12593 528 0,'-4'-3'318'0,"-1"0"-13"16,5 3-103-16,0 0-90 15,0 0-38-15,0 0-37 16,0 0-11-16,0 0-1 16,14 8 2-16,38 23-10 15,-28-15-7-15,5 4-4 16,0-4-2-16,2 5-1 16,0-2-23-16,-1-4-206 0</inkml:trace>
  <inkml:trace contextRef="#ctx0" brushRef="#br0" timeOffset="230981.7985">20087 12912 698 0,'-4'-2'367'0,"1"1"-118"16,2 1-128-16,1-1-40 16,0 1-51-16,0 0-9 15,12 3-1-15,39 22-3 0,-24-10-6 16,1-2-2 0,6 4-2-16,-1 1-1 0,5 1 18 15,-1 4-80-15</inkml:trace>
  <inkml:trace contextRef="#ctx0" brushRef="#br0" timeOffset="231612.8526">20648 13302 560 0,'-1'0'276'0,"1"0"-116"15,0 0-46-15,0 0-64 16,0 0-12-16,0 0 10 0,0 0 18 16,19 8 8-16,30 21 1 15,-24-13-11-15,3 0-4 16,-3 1 4-16,2-1-7 16,-2-1-7-16,-2-2-15 15,-1-5-24-15,-1-1 5 16</inkml:trace>
  <inkml:trace contextRef="#ctx0" brushRef="#br0" timeOffset="237529.6227">23080 14458 366 0,'-3'1'227'0,"-6"5"-9"15,-1-7-37-15,-3 1-71 16,-3-1-21-16,-1 0-37 16,-2-1-4-16,0 2-3 15,2 3-3-15,4-1-13 16,3 5-11-16,6 7-20 0,-1 0-5 16,9 5-5-16,1 1 0 15,9-2 6-15,5 0 2 16,-1-13 4-16,3-2 5 15,-2-13 6 1,1-5 2-16,1-4 4 0,-5-9 1 16,-5-8-2-16,-1 0 1 15,-5-5 3-15,-1 3 0 0,-4 0 14 16,0-1 4-16,-4 7 13 16,1 2 8-16,-2 5-9 15,2 7-3-15,-1 8-13 16,2 3-5-16,1 7-8 15,0-3-6-15,1 3-18 16,0 0-9-16,0 0-5 16,0 22 2-16,0 37 9 15,0-21 7-15,1 8 6 16,2-1 7-16,0 1 6 16,-2-5-1-16,4-4-5 15,-2-5-4-15,3-9-2 16,-3-9 1-16,1-11 5 15,-2-3 5-15,-1-1 4 16,-1 0-11-16,0 0-109 0,0 0-150 16</inkml:trace>
  <inkml:trace contextRef="#ctx0" brushRef="#br0" timeOffset="237901.0529">23278 14196 815 0,'0'0'428'0,"-1"-1"-129"16,-2 4-101-16,3-3-107 16,-1 1-33-16,0 29-24 15,0 33-2-15,0-25-10 16,-1 5-8-16,2-3-3 16,0-1-2-16,1-5 0 15,2-3 2-15,-1-7 0 16,3-3-1-16,-4-6 0 15,0-4-1-15,3-1-37 16,-8-5-43-16,4-3-163 16</inkml:trace>
  <inkml:trace contextRef="#ctx0" brushRef="#br0" timeOffset="238133.7922">23285 14208 918 0,'7'-2'411'0,"8"0"-221"16,10 2-55-16,6 5-76 15,4 2-30-15,2-4-13 16,-3-1 1-16,0-4-22 15,-3-1-78-15</inkml:trace>
  <inkml:trace contextRef="#ctx0" brushRef="#br0" timeOffset="238678.4391">23283 14600 508 0,'3'2'318'16,"7"3"-34"-16,2-4-81 15,9 1-26-15,4 2-69 16,2 0-30-16,0 3-38 15,-1-1-13-15,-2 0 0 0,-2 0 3 16,1-2-8-16,-3 0-1 16,-3-2-116-16,-2 1-175 15</inkml:trace>
  <inkml:trace contextRef="#ctx0" brushRef="#br0" timeOffset="238947.5044">23283 14417 625 0,'5'1'372'0,"6"0"-9"16,6 1-148-16,9 3-81 16,1-3-38-16,5 3-53 15,-2-2-14-15,-6-2-5 16,2 2-1-16,-7-2-127 16</inkml:trace>
  <inkml:trace contextRef="#ctx0" brushRef="#br0" timeOffset="239381.9518">23665 14519 912 0,'-3'-3'479'15,"-1"3"-139"-15,-1 4-182 16,0 2-50-16,4 11-66 16,0 3-15-16,1 9-12 15,3 5-4-15,-3 2-4 16,2 1-1-16,-2-6 0 16,2-3 1-16,-2-6 1 15,0-4 3-15,-2-4 6 0,1-2-19 16,-1-8-84-16,1-4-95 15</inkml:trace>
  <inkml:trace contextRef="#ctx0" brushRef="#br0" timeOffset="239706.5919">23645 14519 991 0,'8'-2'424'0,"13"-7"-242"15,5 5-67-15,5 1-70 16,0 3-23-16,-4 1-16 15,-3 2-1-15,-10 4-1 16,2 4 0-16,-8 5 4 16,-6-1 4-16,0 7 7 15,-10-4 5-15,-7 3 5 16,-1 3-5-16,-16-8-24 16,-3-3-28-16,-3-10-156 15</inkml:trace>
  <inkml:trace contextRef="#ctx0" brushRef="#br0" timeOffset="257170.2082">17220 15537 244 0,'9'-1'200'0,"7"-1"20"15,12-7-65-15,5-5-28 16,19-15-52-16,6-6-17 0,0-6-16 15,1 3-7-15,-12 7-7 16,-5 4-7-16,-7 11-17 16,-7 6-148-16</inkml:trace>
  <inkml:trace contextRef="#ctx0" brushRef="#br0" timeOffset="257618.7912">17853 15264 318 0,'12'-6'202'16,"8"-6"-28"-16,16-5-63 15,5 4-15-15,3-8-30 16,5 1-11-16,-2 2-2 16,-4-5-14-16,2 2-14 15,-6 0-6-15,-2-1-65 16,-2 4-238-16</inkml:trace>
  <inkml:trace contextRef="#ctx0" brushRef="#br0" timeOffset="258039.6152">18615 14979 259 0,'1'0'203'0,"6"0"44"16,4-6-37 0,-5 3-51-16,0 1-22 0,28-16-46 15,10-5-18-15,13-11-33 16,-7 4-14-16,8-5-14 15,0 2-3-15,-4 5-3 16,-2 3-1-16,-11 6 0 16,-3 7-8-16</inkml:trace>
  <inkml:trace contextRef="#ctx0" brushRef="#br0" timeOffset="258510.6493">19327 14603 489 0,'2'0'232'0,"4"0"-58"16,2-1-16-16,8-6-5 15,7-1-20-15,10-3-47 0,6-5-20 16,5-3-18-16,2-4-6 16,4-8-10-16,2 0-6 15,4-6-11-15,-3 1-1 16,-4 3-2-16,-3 2 0 15,-8 5-117-15,-9 3-238 16</inkml:trace>
  <inkml:trace contextRef="#ctx0" brushRef="#br0" timeOffset="259041.0202">20200 14109 384 0,'1'1'200'0,"2"-1"-34"15,1-2-9-15,-4 0-11 16,0 1-10-16,18-8-31 16,40-17-12-16,-20 7-31 15,1-4-15-15,4-7-23 16,2-6-9-16,0-3-7 15,1-1-2-15,3-1-1 16,-2 5 0-16,-3 6-1 16,-1 5 28-16</inkml:trace>
  <inkml:trace contextRef="#ctx0" brushRef="#br0" timeOffset="263753.3442">22887 12430 541 0,'-11'-6'301'0,"-1"1"-66"15,-8 0-93-15,-7-1-35 16,4 9-54-16,-6 0-26 16,7 5-27-16,5 3-8 15,5 1-10-15,5 7-2 16,7-1 3-16,1 3 3 16,7-2 6-16,4-4 2 15,5-5 2-15,-2-6 0 16,4-3 24-16,3-3 14 0,-4-4 27 15,5-9 9 1,-3-9-17-16,-4-4-11 0,0-7-22 16,-3 2-5-16,-4-2-4 15,-2-3 1-15,0 1 0 16,-4 1-1-16,-3 1 4 16,-2 4-1-16,-8 5-3 15,-1 0 0-15,4 7-5 16,-1 0-2-16,1 1 2 15,6 8 1-15,-5 5-1 16,5 5-12-16,2 9-13 16,0 3-3-16,3 12-1 15,1 8 13-15,-2 11 19 16,-3 6 7-16,1 6 7 16,-2-2 1-16,2-5-7 15,0-9-2-15,3-12-1 0,2-4 1 16,-5-17 3-16,2-2-32 15,-3-8-213-15</inkml:trace>
  <inkml:trace contextRef="#ctx0" brushRef="#br0" timeOffset="264172.9466">23066 12134 888 0,'0'2'380'0,"2"6"-178"16,2 8-69-16,0 11-53 0,1 5-3 16,-3 13-33-16,-1-1-9 15,-1 3-15-15,0-3-5 16,0-7-2-16,0-4-2 15,0-11 3-15,0 3 0 16,0-10-3-16,1-7-19 16,4-3-101-16,-2-7-132 15</inkml:trace>
  <inkml:trace contextRef="#ctx0" brushRef="#br0" timeOffset="264354.7051">23063 12166 649 0,'3'-8'399'15,"4"-7"16"-15,9 0-283 16,5 4-52-16,10 0-53 16,6 2-16-16,6 6-11 15,1 0 2-15,-2 3-124 16</inkml:trace>
  <inkml:trace contextRef="#ctx0" brushRef="#br0" timeOffset="264636.8507">23137 12454 610 0,'11'0'339'0,"15"-1"-85"16,8 1-67-16,7 1-95 15,-1 2-38-15,-7-2-24 16,-3-1-6-16,-12-2-35 15,2-3-116-15</inkml:trace>
  <inkml:trace contextRef="#ctx0" brushRef="#br0" timeOffset="264857.1545">23135 12261 867 0,'14'1'417'0,"11"-1"-182"16,11 2-95-16,4-1-34 16,2-1-51-16,-3-2-8 15,-10-1-58-15,-3-2-114 16</inkml:trace>
  <inkml:trace contextRef="#ctx0" brushRef="#br0" timeOffset="265705.9214">23499 12353 841 0,'0'0'401'15,"0"6"-157"-15,-2 0-56 16,1-6-77-16,0 8-25 15,-1 22-33-15,-3 34-16 0,2-24-20 16,3 5-4 0,3-4-2-16,2-1-1 0,0-9 12 15,2-5-49-15,-4-14-134 16,-1-5-107-16</inkml:trace>
  <inkml:trace contextRef="#ctx0" brushRef="#br0" timeOffset="265980.6004">23446 12355 932 0,'9'-4'438'0,"10"-3"-181"15,10 4-166-15,3 2-35 16,1 5-45-16,-3 0-2 16,-9 6-2-16,-2 0 19 15,-12 4 20-15,-4 0 6 16,-9 2 11-16,-4-1-14 16,-9 3-11-16,-3 1-4 15,-2-3-70-15,1-2-129 16</inkml:trace>
  <inkml:trace contextRef="#ctx0" brushRef="#br0" timeOffset="267457.6547">18610 11510 440 0,'-1'-6'249'0,"1"5"-48"0,-3-4-50 16,3 3-67-16,0 2-16 16,0 0-17-16,0 0 7 15,7-1-1-15,6-3-10 16,29-17-11-16,-31 9-7 16,-2 2-6-16,-1 1-1 15,-4 3 2-15,0 4 1 0,-1 2 16 16,-3 5 2-16,-1-5-4 15,-1 0-4-15,0 15-20 16,-6 35-6-16,6-27-5 16,-1 4-1-1,3-3 0-15,2-1 1 0,0-4 0 16,3-5-1-16,-1-7-5 16,0-7-84-16</inkml:trace>
  <inkml:trace contextRef="#ctx0" brushRef="#br0" timeOffset="268965.4724">17432 15056 370 0,'3'-4'284'0,"4"-4"-11"0,-7 1-58 15,-6-7-34-15,-8 3-55 16,-1-1-14-16,-8-3-20 15,-3 3-13-15,-3 3-27 16,-1 3-13-16,5 8-25 16,2 1-12-16,7 10-15 15,3-1-6-15,5 10-4 16,6 3 2-16,7-1 5 16,3 2 2-16,7-5 7 15,3-3 1-15,0-7 3 16,-1-9 3-16,5-5 3 15,-3-5 3-15,-1-9 3 16,-1-4 1-16,-5-6 0 0,-2-2 0 16,-4 2-2-16,-1-1-1 15,-2 3-2-15,-1-4-1 16,0 2 0-16,-1 3 2 16,-5 2 1-16,1 5 11 15,-4 5 12-15,1 3 5 16,2 4 2-16,-1 5-14 15,3 9-21-15,-1 2-8 0,3 11-11 16,3 0 2 0,6 7 4-16,0 1 4 0,3 2 5 15,0 4 3-15,-1-8 4 16,-1 4 7-16,0-9-75 16,3-3-48-16,-5-8-219 15</inkml:trace>
  <inkml:trace contextRef="#ctx0" brushRef="#br0" timeOffset="269384.8612">17544 14941 861 0,'-5'4'384'0,"-5"5"-192"16,1 8-53-16,3 0-76 15,4 4-26-15,8 0-30 0,0-8-7 16,8-2-3-16,-4-5 1 16,4-4 1-16,4 1 1 15,-3-7 5-15,3 1 3 16,-7-9 5-16,-2-3-1 16,-3-1 1-16,0-6-2 15,-5 0-1-15,3 3-2 16,-1 8-2-16,-3 0-2 15,0 7-10-15,1 4-2 16,2 0 0-16,-3 0 1 0,0 0 8 16,5 14 1-16,16 37-1 15,-12-26 1-15,-2 7 2 16,-2 3 2-16,-8 4 7 16,-3 0 2-16,-12-4 7 15,1-7 5-15,-8-15-1 16,-3-7-3-16,6-7-30 15,-4-8-53-15,12-3-316 16</inkml:trace>
  <inkml:trace contextRef="#ctx0" brushRef="#br0" timeOffset="269857.3318">17802 15144 443 0,'3'-8'262'0,"2"-10"-27"16,2-2-20-16,2 4-30 15,1 1-32-15,5 6-49 16,-3 4-25-16,1 6-47 16,-3 8-1-16,-5 10 2 15,-4 7-1-15,-8 10-4 16,-6 1-5-16,-2-6-18 15,0-4-11-15,2-12-26 16,4-5-4-16,5-7 1 16,0 1 3-16,8-3 20 15,-4-1 13-15,0 0 27 16,17 0 16-16,41-2 34 16,-26-2 3-16,-2 1-5 15,-3-2-7-15,-9 3-26 0,-2 2 14 16</inkml:trace>
  <inkml:trace contextRef="#ctx0" brushRef="#br0" timeOffset="271156.7522">23746 14902 568 0,'-2'0'255'0,"3"2"-140"15,2-1-26-15,-3-1-28 16,0 0 2-16,0-1 33 15,7-1 7-15,6-4-10 16,33-17-12-16,-30 10-22 16,1 4-4-16,-6 1-1 15,-5 6 0-15,-2 3-1 16,-4 2-4-16,0-3-9 16,0 0-5-16,2 22-14 15,3 30-10-15,-4-25-11 16,2-2-1-16,1 3 1 15,3-2 2-15,-1-10 4 16,0-1 1-16,-3-10-42 16,4-4-62-16</inkml:trace>
  <inkml:trace contextRef="#ctx0" brushRef="#br0" timeOffset="272133.2853">23691 12642 528 0,'2'-8'310'0,"1"-4"-47"16,9-5-90-16,1 5-25 15,6 3-59-15,1 2-29 16,1 9-33-16,3 6-7 16,-10 15-2-16,-2 2 0 15,-11 9 1-15,-4-4 0 16,-6-4-1-16,-6-3-1 15,-4-4-5-15,-6-1-3 16,-2-7-8-16,3-3-1 0,5-9-5 16,5-3-1-16,8-2-1 15,3-2-3-15,5 0-3 16,5-1 5-16,7 2 11 16,6 5 6-16,8 2 17 15,8 6 0-15,-4 7-1 16,-4 1 2-16,-4 4-4 15,-9-3 2-15,-1-6-70 16</inkml:trace>
  <inkml:trace contextRef="#ctx0" brushRef="#br0" timeOffset="272855.421">23080 11909 977 0,'4'0'388'0,"11"2"-251"15,8-2-60-15,19 0-32 16,8 4-19-16,12-3-15 16,-6-1 4-16,-9 0-6 15,-3 0-93-15</inkml:trace>
  <inkml:trace contextRef="#ctx0" brushRef="#br0" timeOffset="273163.5595">23370 11830 560 0,'-2'-2'382'15,"2"-3"2"-15,3 2-158 16,-3 3-154-16,8 0-43 16,20 6-31-16,34 16 2 0,-33-5 7 15,-4 3 7-15,-8 0 5 16,-8-1 11-16,-11 1 19 15,-8 0 2-15,-5-1-2 16,-2-4-9-16,-1-1-96 16,0-5-414-16</inkml:trace>
  <inkml:trace contextRef="#ctx0" brushRef="#br0" timeOffset="273817.5692">23342 13975 994 0,'6'0'432'0,"7"-2"-201"16,8 2-168-16,11 2-13 16,11 2-30-16,3 2-4 15,1-6 2-15,-3 0-15 16,-4-2-262-16</inkml:trace>
  <inkml:trace contextRef="#ctx0" brushRef="#br0" timeOffset="274205.5787">23555 13912 592 0,'4'-1'319'0,"5"1"-18"16,10 1-210-16,6 4-33 15,9 1-18-15,0 0-10 16,-5 5-15-16,-6 2 2 16,-14 7 53-16,-7-1 20 15,-13 2 41-15,-8-1 6 16,-8-3-49-16,-1 0-20 16,4 1-264-16</inkml:trace>
  <inkml:trace contextRef="#ctx0" brushRef="#br1" timeOffset="333287.3087">20880 10058 412 0,'-2'-4'293'0,"-3"-4"40"0,3 1-85 15,-2 3-82-15,1-1-33 16,2 5-66-16,1 0-20 16,0 0-12-16,0 0 6 15,5 15 25-15,16 40 8 0,-19-11-10 16,2 7-11-16,-4 12-24 15,-5 4-10-15,4-5-8 16,0-3 0-16,1-7-128 16,6-5-269-16</inkml:trace>
  <inkml:trace contextRef="#ctx0" brushRef="#br1" timeOffset="333627.6436">20886 10884 898 0,'2'-1'409'15,"1"1"-184"-15,0 1-48 16,-3-1-56-16,0 1-23 16,7 27-30-16,5 37-15 0,-15-22-28 15,2 9-5-15,1 7 16 16,-5 0-77-16,6-5-226 15</inkml:trace>
  <inkml:trace contextRef="#ctx0" brushRef="#br1" timeOffset="333968.1226">20934 11712 612 0,'1'-1'403'0,"-1"-1"-16"15,-2 6-194-15,1-4-43 16,0 4-65-16,-2 23-18 16,-1 40-14-16,7-27-10 15,-3 4-25-15,3-1-6 16,-1 5-5-16,0 7-11 0,3 5-152 16,-5 1-152-16</inkml:trace>
  <inkml:trace contextRef="#ctx0" brushRef="#br1" timeOffset="334232.4277">20977 12667 1019 0,'-1'10'488'15,"-2"11"-190"-15,-5 9-135 0,8 10-43 16,-2 14-60-16,1 5-24 16,1 10-25-16,0-2-3 15,2-4-112-15,2-3-180 16</inkml:trace>
  <inkml:trace contextRef="#ctx0" brushRef="#br1" timeOffset="334702.1319">21010 13967 734 0,'0'-2'415'16,"3"-2"-33"-16,-2 4-96 15,-1 0-82-15,0 5-41 16,-1 24-78-16,-2 35-26 16,3-21-35-16,0 4-9 0,-1 5-10 15,1 0 21-15,1 3-142 16,2-1-115-16</inkml:trace>
  <inkml:trace contextRef="#ctx0" brushRef="#br1" timeOffset="335092.9514">21014 14824 815 0,'0'0'433'0,"-3"0"-79"0,-2 0-114 15,5 0-91-15,-2 0-32 16,1 0-62-16,2 17-13 16,3 49-20-16,2-21-9 0,-3 6-4 15,-3 4-2-15,-1-7 26 16,-1-2-66-16,1 1-160 16,1 4-169-16</inkml:trace>
  <inkml:trace contextRef="#ctx0" brushRef="#br1" timeOffset="335449.3541">20961 15792 651 0,'1'6'344'15,"-2"11"-37"-15,3 7-118 0,-2 18-60 16,-1 8-30-16,1 12-60 16,0 0-16-16,1-3-15 15,-1-4 17-15,0 0-139 16,-1-2-55-16</inkml:trace>
  <inkml:trace contextRef="#ctx0" brushRef="#br1" timeOffset="335830.5328">20931 16830 934 0,'1'4'451'0,"-3"4"-168"16,6 11-128-16,-2 7-27 15,0 8-43-15,4 3-21 16,0 1 1-16,-5-4-7 0,2 2-11 16,-1 0-2-16,-3-2-20 15,2 7-5-15,0 7-16 16,-1 0-39-16</inkml:trace>
  <inkml:trace contextRef="#ctx0" brushRef="#br2" timeOffset="340614.7387">21049 12607 976 0,'-4'-2'454'0,"1"2"-194"0,0-1-50 16,2 1-69-16,0 0-30 15,0 4-41-15,-3 19-17 16,-2 38-26-16,5-23-5 15,1 15-4-15,1 7 19 16,3 15 2-16,-4 4-1 16,0 9-3-16,0-1-19 15,-2-7-7-15,0-6 1 16,1-20 1-16,0-9 1 0,0-18 5 16,0-10 2-16,1-17 5 15,0-8-27-15,-1-16-92 16,1-4-79-16</inkml:trace>
  <inkml:trace contextRef="#ctx0" brushRef="#br2" timeOffset="341184.3677">21040 12595 939 0,'-9'2'456'0,"-4"1"-167"0,1 8-164 15,-3 3-35-15,1 8-57 16,-5 3-19-16,-1 2 21 15,0-2 0-15,-2-5 2 16,6-2 6-16,6-6-33 16,0-4 1-16,9-6 17 15,-1-3 0-15,5-8-2 16,7-2-2-16,6-8-21 16,4-2-1-16,2-5-1 15,3-1-1-15,-7 4 1 16,-2 2 1-16,-5 12 14 15,-5 7 7-15,0 10 15 16,1 6 7-16,5 9-12 16,1 2-6-16,8 3-13 15,2-2-5-15,-2-2-23 0,0-3-79 16</inkml:trace>
  <inkml:trace contextRef="#ctx0" brushRef="#br2" timeOffset="341902.4639">21349 12225 625 0,'1'-3'336'0,"5"-6"-67"0,-1 1-57 16,-5-1-57-16,-3 0-21 15,-5 0-32-15,-2 0-6 16,-4 2-28-16,-1 2-16 16,-6 5-25-16,-1 5-15 15,-4 3-10-15,2 2-3 16,2 5-10-16,3 3-7 15,8 7-8-15,4 0-1 16,9 4 2-16,7-1 5 16,9-5 9-16,3-5 4 0,2-9 5 15,0-3 2-15,-1-8 6 16,1-5 3-16,-2-9 3 16,-3-9-1-16,-3-5 0 15,0-5-1-15,-8-8-1 16,-4 2 0-16,-1 3 0 15,0 3 0-15,-5 10 18 16,2 4 10-16,-6 8 21 16,-1 6 4-16,4 7-19 15,-2 3-17-15,6 2-26 16,-1 6-9-16,-1 5-3 16,2 8 5-16,2 9 5 15,1 3 2-15,4 5 4 16,-6-2 1-16,3-3 0 0,-2-8 2 15,1-2 3-15,5-4-31 16,-6-12-155-16,2 2-251 16</inkml:trace>
  <inkml:trace contextRef="#ctx0" brushRef="#br2" timeOffset="342206.7638">21554 11984 642 0,'-2'2'359'16,"1"5"-47"-16,-1 8-157 15,0 7-32-15,2 10-29 16,-1 5-20-16,-1 5-29 15,2 3-13-15,-1-4-18 16,2 1-4-16,1-9 3 16,2-3 0-16,-1-11 3 15,0-8 1-15,0-7-10 16,-2-5-34-16,-1-10-147 16,0-7-302-16</inkml:trace>
  <inkml:trace contextRef="#ctx0" brushRef="#br2" timeOffset="342377.4886">21529 12034 695 0,'1'-2'406'0,"-1"-3"-25"16,8-3-251-16,5 3-52 16,7 2-48-16,7 1-12 15,5 0-12-15,4 1-3 16,-1-2-45-16,-2 0-94 0</inkml:trace>
  <inkml:trace contextRef="#ctx0" brushRef="#br2" timeOffset="342645.4015">21561 12344 542 0,'0'3'356'0,"6"2"42"16,6-1-131-16,8-1-83 0,5-2-34 15,7 1-70-15,0 1-28 16,-2-2-30-16,-2-1-4 15,-8 0-66-15,-5-1-88 16</inkml:trace>
  <inkml:trace contextRef="#ctx0" brushRef="#br2" timeOffset="342828.8888">21536 12222 844 0,'0'-2'419'0,"0"-2"-130"16,9 1-137-16,14 0-112 15,6 1-16-15,10 1-24 16,2-1-88-16</inkml:trace>
  <inkml:trace contextRef="#ctx0" brushRef="#br2" timeOffset="343358.7881">21860 12223 194 0,'-1'-3'109'0</inkml:trace>
  <inkml:trace contextRef="#ctx0" brushRef="#br2" timeOffset="343909.8373">21870 12218 293 0,'0'2'178'0,"0"4"-12"15,-3-1-43-15,3-5-52 16,0 0-17-16,-1 0-25 15,-1 6-11-15,1 6 9 16,-3 30 8-16,5-28 20 16,10-1 7-16,-3-2 6 0,5-3-2 15,1-8-11-15,-4-1-2 16,5-6-15-16,-2-4-6 16,-3-2-2-16,-3-4-2 15,-2-1 25-15,0 0 10 16,-9-1 32-16,1 4 10 15,-1 7-30-15,-2 5-17 16,6 6-44-16,0 6-15 16,0 7-12-16,0 6 0 15,4 7 2-15,-1 2 4 16,0 5 3-16,-2 1 4 0,-1-3 3 16,-4-1 4-16,-1-4 30 15,-5-5 12-15,-8-3 15 16,-4-6 7-16,-1-7-19 15,4-7-11-15,5-9-20 16,5 0-15-16,4-6-62 16,1 1-80-16</inkml:trace>
  <inkml:trace contextRef="#ctx0" brushRef="#br2" timeOffset="345012.4488">22034 12480 686 0,'0'-5'397'16,"2"-4"-69"-16,6 1-152 15,3 0-43-15,6 3-70 16,3 4-22-16,0 6-26 16,-1 5-5-16,-9 5 3 15,-4 3 3-15,-7 4 4 16,-5 0 1-16,-7 3-1 0,-4-4-1 15,-6-3-2-15,-1-3 0 16,1-7-4-16,2-2-2 16,6-6-4-16,2 2-1 15,6-3-5-15,3-2-1 16,4 1 8-16,3-4 2 16,8-1 8-16,1 4 4 15,6 3-1-15,2 3-1 16,5 5 1-16,-2-1-1 0,-3-2 1 15,-4-2 8-15,-5-3-486 16</inkml:trace>
  <inkml:trace contextRef="#ctx0" brushRef="#br2" timeOffset="346474.4123">21032 13606 569 0,'0'-3'359'0,"-2"0"-1"16,0 1-100-16,2 2-108 16,-2 0-40-16,2 7-58 15,0 16-15-15,3 37-9 16,-2-25-1-16,1 13 6 15,-2 4 2-15,-1 6 26 16,1 5 8-16,-5 0-10 16,5 7-6-16,2 0-33 15,-2-6-11-15,6-2-1 0,-3-12 1 16,-2-13 4-16,0-8 2 16,-4-15 11-16,-2-2 8 15,-2-12 11-15,-1-1 0 16,0-6-10-16,-1-1-10 15,-1-1-13-15,0 2-4 16,4 6-4-16,2-1-1 16,1 3-1-16,2-1-1 15,0-1 1-15,0 0 0 0,0-1-1 16,0 1-1-16,-1 0-3 16,-4-10-2-16,-15-29-1 15,20 36-3-15,2 5 5 16,7 6 4-16,5 7 7 15,-2 3 4-15,4 5 0 16,-1 0 0-16,-1-5-2 16,0-2 0-16,-4-9 25 15,0-4 6-15,0-8 34 16,1-6 10-16,4-6-20 16,1-2-7-16,0-2-35 15,0 0 18-15,1-1-126 16</inkml:trace>
  <inkml:trace contextRef="#ctx0" brushRef="#br2" timeOffset="347413.4931">21419 14684 632 0,'-1'-2'321'0,"-1"-7"-68"16,0 0-90-16,-3-2-43 16,-4-7-12-16,-4 1-13 15,-4-3 1-15,-12-7 2 16,0 10-17-16,-3 0-28 15,4 7-8-15,8 14-29 16,0 3-12-16,5 15-21 16,3 8-7-16,8 10 0 15,6 5 2-15,11-5 11 16,3-4 2-16,6-12 6 16,0-7 3-16,2-11 4 15,1-6 6-15,-3-10 12 16,-2-5 5-16,-7-13 0 15,-2-2-1-15,-5-11-8 0,-4-5-4 16,-2-1-3 0,-1 1-3-16,-2 4 1 0,0-1 1 15,0 7 19-15,-4 4 16 16,0 12 6-16,1 11-5 16,-2 14-20-16,1 12-12 15,3 17-10-15,4 4 3 16,1 11-3-16,7 2-3 15,3 4 1-15,2 4 0 0,0-11-11 16,1-4-34-16,-1-14-145 16,-2-8-121-16</inkml:trace>
  <inkml:trace contextRef="#ctx0" brushRef="#br2" timeOffset="347733.8077">21547 14583 1000 0,'-4'4'441'0,"-7"16"-200"15,3 3-112-15,4 8-66 16,1 1-22-16,7-6-32 16,-1-7-3-16,0-10-3 15,-1-3 4-15,-2-9 16 16,0-4 6-16,-1-13 34 15,0-3 12-15,-4-9 8 16,-1-4 1-16,-3-4-26 0,-2-2-23 16,1 5-23-16,5 9-8 15,5 6-10-15,0 6 2 16,3 4-13-16,2 4-6 16,6 5-4-16,8 0-3 15,6 6 54-15,5-3-92 16,9 1-165-16</inkml:trace>
  <inkml:trace contextRef="#ctx0" brushRef="#br2" timeOffset="347971.0808">21520 14768 1105 0,'0'3'480'0,"4"5"-245"15,8 0-100-15,9-3-80 16,5 2-20-16,3-7-22 16,7 0-4-16,-2-1-70 15,-1-3-99-15</inkml:trace>
  <inkml:trace contextRef="#ctx0" brushRef="#br2" timeOffset="348148.8955">21542 14644 1021 0,'0'-3'473'0,"0"-1"-202"0,9-3-174 16,6 3-47-16,11 0-43 15,4 0-3-15,7 3-85 16,1 0-254-16</inkml:trace>
  <inkml:trace contextRef="#ctx0" brushRef="#br2" timeOffset="348582.995">21808 14635 1090 0,'-3'1'450'0,"-1"7"-280"16,1 3-66-16,3 5-76 15,8 6-17-15,8-3-12 16,-2-3-2-16,9-8 3 0,-5-6 4 15,-5-9 14-15,2-4 6 16,-11-8 10-16,0 2 0 16,-3-1-2-16,-3 2-5 15,-2 6-10-15,2 5-15 16,1 5-17-16,0 9-4 16,4 11-4-16,5 10 10 0,-2 7 10 15,1 4 2 1,-7-1 3-16,-2-2 4 0,-3-1 23 15,-4-9 15-15,-6-6 23 16,-5-10 7-16,-6-9-15 16,0-6-18-16,4-9-31 15,3-1-16-15,12-3-38 16,2 3-26-16,6 5-150 16,5 0-328-16</inkml:trace>
  <inkml:trace contextRef="#ctx0" brushRef="#br2" timeOffset="348914.2372">21995 14942 602 0,'0'-2'299'0,"1"-1"-87"0,4 3-42 15,-5-2-47-15,0 1-18 16,0 0-36-16,9-2-9 16,-1-1-4-16,31-20 11 15,-33 15 18-15,0 0 10 16,-3 4 0-16,-1 5-17 16,-1 3-22-16,-1-3-13 15,0 0-15-15,0 8-3 0,3 16-2 16,1 32 3-16,-1-24-5 15,-2-2-2-15,1-2-5 16,2-5-6-16,0-7-5 16,1-4-33-16</inkml:trace>
  <inkml:trace contextRef="#ctx0" brushRef="#br2" timeOffset="350894.4849">21127 13588 395 0,'-10'-5'297'0,"-2"4"-1"15,0 1-72-15,1-1-32 16,6 5-75-16,4 0-34 0,4-3-47 15,-3-1-14-15,7 0-4 16,23 2 5-16,61 3 6 16,-24-4-4-16,19-1-7 15,1-2-3-15,18-4-9 16,8-2 8-16,7-8 9 16,2-1 3-16,-5 5 1 15,-15 2-7-15,-13 10-11 16,-8 3-2-16,-25 6 2 15,-1 4 1-15,-8-5-55 16,-7-2-101-16</inkml:trace>
  <inkml:trace contextRef="#ctx0" brushRef="#br2" timeOffset="351461.6776">22387 13469 859 0,'0'0'418'0,"-4"-1"-144"16,2-3-74-16,2 4-93 15,0 0-29-15,0 0-36 16,1 0 4-16,13 7 18 16,34 22-6-16,-27-17-12 15,2 0-9-15,4-1-21 16,-4 1-4-16,-4 3-5 15,-2-2-1-15,-11 1 0 0,-4-1 2 16,-7 2 7-16,-4-2 4 16,-7 4 6-16,-1-3 0 15,-3-4-4-15,2 1-3 16,6-4-5-16,1-1-1 16,9-5-84-16,0-2-84 15</inkml:trace>
  <inkml:trace contextRef="#ctx0" brushRef="#br2" timeOffset="352136.054">22839 13331 623 0,'-5'-5'312'16,"2"-4"-91"-16,-3 1-11 16,-7-3-26-16,-1 1-18 0,-8-2-35 15,-6 3-26-15,1 3-58 16,2 5-20-16,4 7-37 15,3 6-12-15,8 7-6 16,5 7 1-16,9 2 8 16,7 0 5-16,7-5 7 15,2-4 3-15,4-10 3 16,-2-7 3-16,0-7 9 16,-2-6 3-16,-8-10 6 15,2-3 0-15,-6-9-2 16,-4-6-2-16,-4-2 0 15,-2-3-1-15,-7-1 0 16,1 5-3-16,-1 10 22 16,-2 5 4-16,3 11-1 15,1 4-1-15,4 9-55 16,3 4-14-16,2 13-12 16,4 3-1-16,3 14 24 0,3 4 6 15,0 3 11-15,-4 4 3 16,-1 0 5-16,-1-4 4 15,1-6-25-15,2-5-84 16</inkml:trace>
  <inkml:trace contextRef="#ctx0" brushRef="#br2" timeOffset="352512.5032">22972 13228 587 0,'0'9'268'16,"-1"5"-112"-16,1 8-89 15,1 2-12-15,2 0-25 16,-3 1-10-16,1-7-6 16,-1-4 3-16,-1-7-5 15,1-5 67-15,-3-8 21 16,0-2 6-16,-1-12 31 15,1-6-55-15,1-5 0 16,-2-2 0-16,2-5-17 16,-4 0-11-16,3 3-21 15,3 1-9-15,-3 9-5 16,3 2 9-16,-2 6 17 0,2 5 5 16,4 4-10-16,0 5-17 15,8-3-28-15,4 0-8 16,13 0 0-16,3-2-26 15,6 3-77-15,0 0-77 16</inkml:trace>
  <inkml:trace contextRef="#ctx0" brushRef="#br2" timeOffset="352777.7082">22977 13429 652 0,'5'2'329'15,"3"1"-96"-15,11-1-116 16,5 0-25-16,4-4-42 15,4-3-17-15,-3 0-17 16,-3-2 3-16,-3-1-190 16</inkml:trace>
  <inkml:trace contextRef="#ctx0" brushRef="#br2" timeOffset="352961.0793">22952 13266 1100 0,'1'-1'449'0,"8"-3"-269"15,7 2-56-15,13-2-52 16,7-1-21-16,5 4-7 16,0-3-81-16</inkml:trace>
  <inkml:trace contextRef="#ctx0" brushRef="#br2" timeOffset="353327.4273">23212 13324 853 0,'-1'0'426'0,"0"-1"-107"15,5 1-209-15,-4 0-35 16,0 0-24-16,19 9-3 16,33 25-19-16,-30-18-10 0,-5 2-6 15,-4-1 0-15,-3-5-34 16,-2-1-58-16</inkml:trace>
  <inkml:trace contextRef="#ctx0" brushRef="#br2" timeOffset="353529.7724">23379 13299 652 0,'-5'0'399'16,"-3"0"15"-16,-1 4-285 15,1 3-49-15,-2 6-47 16,-5 2-15-16,-2 5-13 15,-5 4-1-15,-5 0-1 0,2-3 5 16,5-4-102-16,4-7-150 16</inkml:trace>
  <inkml:trace contextRef="#ctx0" brushRef="#br2" timeOffset="353952.4112">23462 13389 684 0,'-1'-3'353'16,"0"-3"-104"-16,3-3-102 15,6 1-20-15,6-1-23 16,1-1-4-16,4 6-30 16,-2 2-14-16,-4 3-25 15,-5 4-10-15,-8 7 14 16,-4 3-1-16,-7 6 1 15,-3 1-1-15,0-2-22 0,4-2-6 16,5-8-7-16,5-2-3 16,10-6 7-16,7-2 4 15,7-1 5-15,2 1-1 16,3-2-5-16,-2 2 4 16,-7-3 254-16</inkml:trace>
  <inkml:trace contextRef="#ctx0" brushRef="#br2" timeOffset="355334.0087">22662 13908 585 0,'0'-3'170'16,"-2"-2"6"-16,-3-3 152 15,-4-2-80-15,-2-1-35 16,-4 2-56-16,-4 3-30 0,-3 5-63 16,0 3-22-16,3 8-44 15,-2 2-15-15,7 10-10 16,7 4 0-16,5 2 6 15,8 2 5-15,5-6 9 16,1-5 1-16,6-11 6 16,1-4 4-16,-1-12 7 15,3-9 1-15,0-4 2 16,-2-8 1-16,-3-8-1 16,-2-1 0-16,-6-8 2 15,-3 1 1-15,-5 1-2 16,0 9-16-16,-2 17-3 15,-2 9 0-15,1 14-8 16,-2 6 11-16,0 11-8 16,2 8-7-16,4 9 4 15,4 6 4-15,4 2 5 16,2-5 3-16,4-6-41 16,-2-7-34-16,1-10-228 15</inkml:trace>
  <inkml:trace contextRef="#ctx0" brushRef="#br2" timeOffset="355685.9227">22821 13829 561 0,'-2'4'323'0,"-3"10"23"15,2 5-207-15,3 4-79 16,2 3-7-16,2-4-35 15,-1 2-7-15,1-10 0 16,-2-5 3-16,1-4 62 16,-1-6 11-16,-4-7 4 15,-1-4 2-15,0-9-54 16,-1-3-8-16,-1-5-1 16,0-3-2-16,-3-5-5 15,-2 0-3-15,8 7-6 16,1 4-3-16,7 10-7 15,4 1-4-15,4 5-6 16,0 0-3-16,6 5-2 16,2 2 0-16,1 3 50 15,4 5-90-15,-1 6-146 16,-1 3-131-16</inkml:trace>
  <inkml:trace contextRef="#ctx0" brushRef="#br2" timeOffset="355920.7307">22821 14034 726 0,'0'1'333'0,"2"2"-115"16,4 3-48-16,8-6-37 15,6 0-23-15,4 0-57 16,-2-4-15-16,0 2-26 16,-3-2-11-16,-1-2-184 15</inkml:trace>
  <inkml:trace contextRef="#ctx0" brushRef="#br2" timeOffset="356104.4455">22843 13907 1217 0,'5'-1'464'0,"9"1"-333"0,3-2-55 16,6 0-32-16,4 2-16 15,-2 0-47-15,4 5-100 16</inkml:trace>
  <inkml:trace contextRef="#ctx0" brushRef="#br2" timeOffset="356371.0264">23021 13844 1151 0,'3'4'444'0,"8"7"-301"16,2 0-57-16,6 5-17 16,1 0-20-16,-2 4-22 15,-3-3-5-15,-5-5-25 16,1-1-58-16</inkml:trace>
  <inkml:trace contextRef="#ctx0" brushRef="#br2" timeOffset="356516.7593">23145 13838 1165 0,'-12'8'508'0,"-10"7"-245"16,0 7-166-16,1-1-35 15,4-2-24-15,4 0-79 0,6-3-300 16</inkml:trace>
  <inkml:trace contextRef="#ctx0" brushRef="#br2" timeOffset="356821.6161">23208 14049 785 0,'3'-5'390'0,"5"-5"-127"15,1-1-32-15,-3-1-64 0,2 6-13 16,-3 4-31-1,-4 1-21-15,0 5-37 0,-2-4-26 16,0 0-27-16,1 3 0 16,0 16 4-16,3 26-3 15,1-28-3-15,0-2 1 16,1-2 418-16</inkml:trace>
  <inkml:trace contextRef="#ctx0" brushRef="#br2" timeOffset="359105.0503">21310 12620 573 0,'14'0'310'0,"7"-3"-76"0,7 3-116 16,3 0-40-16,-1 0-15 15,0 3-110-15</inkml:trace>
  <inkml:trace contextRef="#ctx0" brushRef="#br2" timeOffset="359419.2074">21651 12662 738 0,'12'-1'342'0,"15"1"-163"16,8 4-55-16,4 3-63 16,0 0-23-16,-3-1-253 15</inkml:trace>
  <inkml:trace contextRef="#ctx0" brushRef="#br2" timeOffset="359703.9939">22080 12679 688 0,'7'1'319'0,"13"3"-91"0,3-1-107 15,5 0-14-15,1 1-31 16,0 1-15-16,0-2-102 16</inkml:trace>
  <inkml:trace contextRef="#ctx0" brushRef="#br2" timeOffset="360352.7396">22594 12820 925 0,'-2'2'427'0,"-5"5"-188"15,1 3-79-15,1 10-87 16,0 3-28-16,0 7-30 16,3 1-7-16,2 0-5 15,0 3-12-15,2-2-206 16</inkml:trace>
  <inkml:trace contextRef="#ctx0" brushRef="#br2" timeOffset="360516.7638">22583 13233 903 0,'-6'10'436'0,"-1"10"-146"0,2 7-197 15,0 2-40-15,5 2-73 16</inkml:trace>
  <inkml:trace contextRef="#ctx0" brushRef="#br2" timeOffset="361224.1209">22646 14083 725 0,'-1'5'376'16,"-1"11"-91"-16,-2 1-116 16,2 13-89-16,0-1-31 0,0 1-153 15</inkml:trace>
  <inkml:trace contextRef="#ctx0" brushRef="#br2" timeOffset="361349.3381">22681 14358 1180 0,'-4'6'415'0,"-3"4"-502"16</inkml:trace>
  <inkml:trace contextRef="#ctx0" brushRef="#br2" timeOffset="361965.7633">21752 14440 742 0,'-2'-3'400'16,"2"-2"-58"-16,7 0-187 0,13 6-107 15,8-1-15-15,7 0-23 16,6 4-2-16,-4-2-70 16,-8 4-252-16</inkml:trace>
  <inkml:trace contextRef="#ctx0" brushRef="#br2" timeOffset="362154.4497">22103 14478 1028 0,'5'-1'385'0,"6"2"-275"15,5-1-61-15,10-1-8 16,4 1-12-16,2-3-15 16,-1 4-8-16</inkml:trace>
  <inkml:trace contextRef="#ctx0" brushRef="#br2" timeOffset="362266.2569">22476 14516 945 0,'4'3'389'16,"5"2"-154"-16</inkml:trace>
  <inkml:trace contextRef="#ctx0" brushRef="#br1" timeOffset="409296.6874">1861 12660 690 0,'-7'11'387'0,"-4"11"-31"0,-9 20-206 16,-3 9-20-16,-1 15-51 15,-3-1-17-15,5-1-51 16,4-5-3-16,4-14-3 16,6-3 0-16,7-22-6 15,1-7-1-15,6-21 1 16,5-12 0-16,4-14 6 15,4-11 1-15,2-7-1 16,-1-8-1-16,-1-7 2 16,-2 3 2-16,-6 1 19 15,-1 8 17-15,-6 23 34 16,-3 7 3-16,-2 20 7 16,1 6-13-16,0 10-33 15,2 10-5-15,12 13-29 0,6 5-5 16,14 15-3-16,3 2 0 15,3 8 2-15,-8-5-2 16,-6-8 3-16,-3-8 0 16,-4-13-53-16,2-3-42 15,-4-11-323-15</inkml:trace>
  <inkml:trace contextRef="#ctx0" brushRef="#br1" timeOffset="409607.2379">2356 12974 771 0,'3'-3'333'0,"5"-3"-158"16,-3-4-12-16,-5-3 16 15,-3 4 0-15,-12-4 1 16,-2 5-15-16,-7 2-49 15,0 4-18-15,3 10-45 16,0 6-19-16,6 8-22 16,5 1-8-16,8 5-5 15,3-5-1-15,9-8 0 16,4 1 1-16,6-6 1 0,1-4 1 16,3-3 2-16,0 1 0 15,1-8-34-15,0 3-74 16</inkml:trace>
  <inkml:trace contextRef="#ctx0" brushRef="#br1" timeOffset="409746.3071">2318 12750 1075 0,'-10'-8'638'16,"-6"-5"-9"-16,9 5-475 15,4 4-80-15,5 7-77 16,5 2-102-16</inkml:trace>
  <inkml:trace contextRef="#ctx0" brushRef="#br1" timeOffset="410041.0922">2509 12863 1230 0,'1'11'500'0,"7"19"-318"16,8 8-86-16,10 11-58 15,0 6-21-15,0 4-8 16,-5-1-1-16,-9-1 4 16,-3-5 2-16,-11-10 2 15,-3-1-2-15,-7-15-9 16,-2-6-4-16,-5-14 3 0,-4-10 3 16,-1-13 2-16,-4-11 0 15,7-11-9-15,4-6-1 16,13-6-1-16,5 0 2 15,20-5 1-15,4 1 0 16,10 0-1-16,3 4 0 16,-6 14-64-16,-4 7-93 15</inkml:trace>
  <inkml:trace contextRef="#ctx0" brushRef="#br1" timeOffset="410434.621">2793 12880 784 0,'-3'0'448'0,"0"7"-32"15,3 9-189-15,-2 13-138 16,2 5-20-16,0 1-43 16,0-4-14-16,6-6-9 15,2-5-3-15,7-8-2 16,6-2 0-16,2-10 2 15,3-5 4-15,-4-5 8 16,-1-3 2-16,-4-5 5 16,-4 0 1-16,-6-1-3 15,-2-2-1-15,-2 11 16 0,0 1-2 16,-3 9-5-16,0 5-3 16,3 5-22-16,4 6-1 15,10 2 1-15,2-3 1 16,7-1 0-16,-3-7 2 15,3-8 49-15,-5-7 42 16,-4-7 44-16,2-3 5 16,-7-2-43-16,-1 1-38 0,-8-6-43 15,-6-1-46-15,-1 5 328 16</inkml:trace>
  <inkml:trace contextRef="#ctx0" brushRef="#br1" timeOffset="410923.7086">3974 12880 766 0,'-15'8'460'0,"-19"12"-70"16,0 4-144-16,8 6-151 15,4 2-60-15,18 0-48 16,10 2-8-16,20-7 0 16,3-6 4-16,12-8 14 15,-2-10 5-15,-6-5 23 16,1-2 15-16,-18-7 62 15,-7-1 18-15,-9-3 2 16,-14-1-8-16,-9 4-60 16,-8 1-21-16,-8 5-55 15,7 6-80-15</inkml:trace>
  <inkml:trace contextRef="#ctx0" brushRef="#br1" timeOffset="411197.5033">4152 12949 1402 0,'-2'0'623'0,"-3"-2"-302"16,0 5-201-16,4-3-56 16,0 0-52-16,0 8-12 15,4 15-3-15,13 30 0 16,4-27 0-16,2-8 0 15,-1-2 1-15,3-3 2 16,1-12 3-16,-3-1 4 0,2-13 15 16,-6-4 10-16,-8 0 3 15,-2-4-1-15,-8-3-27 16,-1 4-53 0,-6 4-166-16</inkml:trace>
  <inkml:trace contextRef="#ctx0" brushRef="#br1" timeOffset="411413.0512">4418 12880 1152 0,'8'3'514'0,"6"8"-243"16,0 7-125-16,1 14-97 15,-5 6-12-15,-5 15-15 0,2 6-4 16,-6 6-8-1,-1-2-3-15,3-4-2 0,-3-6 0 16,4-14-21-16,2-2-14 16,-4-20-158-16</inkml:trace>
  <inkml:trace contextRef="#ctx0" brushRef="#br1" timeOffset="411558.1202">4471 13104 1336 0,'5'2'545'0,"6"5"-319"16,2-3-101-16,20 9-66 16,5 0-17-16,6-4-49 15,6 5-9-15</inkml:trace>
  <inkml:trace contextRef="#ctx0" brushRef="#br1" timeOffset="411972.0391">4717 12866 926 0,'-1'-3'471'0,"2"1"-160"15,2 9-120-15,4 19-108 16,-2 9-28-16,-5 22-12 16,1 6-1-16,-1 12-12 15,0 6-8-15,2-6-9 16,-1-7-3-16,2-15 10 16,0-14-45-16,-2-15-136 15,3-9-152-15</inkml:trace>
  <inkml:trace contextRef="#ctx0" brushRef="#br1" timeOffset="412111.8209">4763 13100 881 0,'11'4'406'0,"16"1"-197"0,7 3-75 15,8-1-74-15,-1-3-30 16</inkml:trace>
  <inkml:trace contextRef="#ctx0" brushRef="#br1" timeOffset="412442.1852">5138 12898 1207 0,'-14'1'497'0,"-16"4"-292"16,3 2-93-16,13 5-64 15,2 0-24-15,8 3-34 16,7-1-10-16,7 1 1 16,5-1 3-16,8-1 10 15,-2-4 4-15,-3-4-2 16,-2-2-7-16,-8-3-7 16,-6-4-4-16,-9 1 5 15,-7-1 8-15,-8 8 7 16,-2 3 7-16,2 4 17 15,4 7 3-15,9 0 0 16,8 4-7-16,6-1-18 16,7-2-3-16,14-4-2 15,3-3 2-15,6-4 0 16,4-3-35-16,3-7-263 0</inkml:trace>
  <inkml:trace contextRef="#ctx0" brushRef="#br1" timeOffset="412781.1738">5343 12957 866 0,'1'0'379'16,"7"1"-169"-16,12 3-139 15,4-3-36-15,9 2-11 16,-2-2-3-16,-3-1-3 15,-5-4 1-15,-3-4 6 16,-4-1 3-16,-9 0 20 16,-6 5 25-16,-9 0 13 15,-3 7 13-15,-8 2-12 16,-1 7-24-16,6 8-25 16,-3 0-20-16,11 10-18 15,-1-2-10-15,6 1-1 16,5 0 0-16,6-6 2 15,3 0 0-15,8-11 4 16,3-3-10-16,6-8-70 16,3-6-115-16</inkml:trace>
  <inkml:trace contextRef="#ctx0" brushRef="#br1" timeOffset="413112.0949">5734 13090 414 0,'2'3'273'15,"4"4"53"-15,4 0-130 16,10 3-43-16,1 0-17 16,9-5-30-16,2-1 14 15,-2-4-2-15,-5-6 10 0,-7-6-3 16,-1 1-33-16,-9-9-24 16,-1-2-18-16,-6 1-22 15,-5-7-7-15,-14 4-7 16,-6 3-7-16,-11 8-12 15,3 13-7-15,4 13-12 16,4 8-2-16,7 12 3 16,0-1 4-16,8 12 7 15,3 3 4-15,6 4 2 16,3 5 1-16,4-3 2 16,1-4 2-16,8-9 4 15,0-7-24-15,6-12-195 16,-1-10-214-16</inkml:trace>
  <inkml:trace contextRef="#ctx0" brushRef="#br1" timeOffset="413324.4007">6129 12986 800 0,'0'-1'475'15,"-1"3"-20"-15,1 12-211 16,3 10-143-16,0 8-20 16,1 8-34-16,0-4-15 0,0-1-16 15,2-5 1-15,-4-15-87 16,2-6-98-16</inkml:trace>
  <inkml:trace contextRef="#ctx0" brushRef="#br1" timeOffset="413459.926">6067 12687 1661 0,'-5'4'615'0,"-1"5"-483"16,4 6-81-16,7 5-67 16,6 1 272-16</inkml:trace>
  <inkml:trace contextRef="#ctx0" brushRef="#br1" timeOffset="414129.0101">6605 12992 856 0,'-11'15'411'0,"-15"15"-179"16,1 1-66-16,4 1-73 16,0-4-47-16,6-10-27 15,2-4-3-15,1-17-1 16,0-8-1-16,2-7 0 15,1-5 0-15,-4-3 11 16,4 6 6-16,8-1 4 0,-1 7 0 16,11 10-30-16,5 3-10 15,3 13-13-15,2 3-2 16,2 11 12-16,1 4 5 16,5-2 4-16,1 2 4 15,2-15 1-15,-2-9 0 16,-1-13 1-16,-1-10-3 15,-3-9 0-15,1-1 1 16,-2-2-3-16,3 3 2 0,-1 1-4 16,-2 2-3-1,5 11-6-15,-2 7 0 0,-1 14 12 16,2 10 13-16,-14 6 51 16,-2 1 26-16,-14 4 30 15,-5 0-1-15,-3 0-39 16,-8-2-21-16,-1-11-122 15,-3-8 445-15</inkml:trace>
  <inkml:trace contextRef="#ctx0" brushRef="#br1" timeOffset="414952.8565">7638 13053 406 0,'10'-15'243'0,"8"-7"-13"16,12-5-46-16,4 8 0 15,9 22-34-15,-5 6-42 16,-14 21-28-16,-9 7-10 0,-21 3-21 15,-3 2-12-15,-6-4-11 16,1-6-5-16,6-14 0 16,1-10 4-16,7-17 1 15,0-10-3-15,-1-15-7 16,1-4-5-16,4-2-8 16,-1 3 1-16,4 9-5 15,-2 5-2-15,-4 11 2 16,1 6-11-16,-2 17 7 15,-2 8 5-15,1 12 1 16,2 9 12-16,6-2-2 16,9 0-4-16,8-6-3 15,4-8 8-15,6-12-73 16,1-9-63-16,1-13-179 16,-2-5-135-16</inkml:trace>
  <inkml:trace contextRef="#ctx0" brushRef="#br1" timeOffset="415327.8076">8157 13069 598 0,'10'-7'323'0,"11"-3"-52"0,-4 4-22 16,-11 9-38-16,-5 10-19 16,-15 7-52-16,-3 6-34 15,-9 1-55-15,-3-2-13 16,1-8-9-16,0-6-2 16,5-11-13-16,6-6-7 0,6-9-22 15,4-4-11-15,7-2-2 16,4-1 1-16,8 4 9 15,4 6 3-15,3 5 2 16,0 7 0-16,-1 10 13 16,1 5 7-1,-4 8 10-15,1 1 1 0,6 1-7 16,1-5-2-16,2-7-2 16,2-5 1-16,-5-9 2 15,1-5 1-15,-2-6 1 16,-3-6 1-16,-2-5 0 15,-7-3 1-15,-6-2-1 16,1 6-11-16,-1 12-8 16,0 5-10-16,5 18-2 15,-6 5 12-15,3 14 4 16,1 4 6-16,-2 1-10 16,10-2 16-16</inkml:trace>
  <inkml:trace contextRef="#ctx0" brushRef="#br1" timeOffset="415835.9458">9251 13025 605 0,'-13'7'372'16,"-13"6"-37"-16,10 12-162 15,6 10-45-15,15 3-60 16,12 2-9-16,11-8-16 16,8-4 0-16,3-14 1 15,-3-11-3-15,2-14 1 16,-4-12-1-16,-4-14-1 0,-4-7-3 16,-13-8-8-16,-8-3-5 15,-22-16-20-15,-13-2-4 16,-14-5-11-16,-6 9-4 15,2 30 14-15,0 18 4 16,6 26 8-16,6 10 0 16,19 9-13-16,15 4-9 15,27 4-6-15,13 2 2 0,19 0 26 16,5-3-40-16,4-5-100 16,-2-2-98-16</inkml:trace>
  <inkml:trace contextRef="#ctx0" brushRef="#br1" timeOffset="416180.1279">9793 12967 892 0,'-11'-8'443'0,"-14"-12"-141"16,-3 1-71-16,-3 4-98 16,2 4-36-16,8 11-61 15,7 5-22-15,11 12-23 16,7 0-7-16,10 6-2 15,3-3 6-15,9-4 6 16,1-1 4-16,0-7 4 16,-3-3 3-16,-10-5 0 0,-3 0-1 15,-11-2-10 1,-8 2-5-16,-13 4 2 0,-6 3-1 16,-7 6 9-16,2 2 2 15,5 6-1-15,8 1-1 16,14 0 1-16,5 0 1 15,19-6 3-15,4-2 1 16,10-5 1-16,2-2-1 16,-4-4 2-16,1 1 23 15,-11-8-111-15,0-1-132 0</inkml:trace>
  <inkml:trace contextRef="#ctx0" brushRef="#br1" timeOffset="416302.3011">9752 12709 1359 0,'-2'-2'549'0,"-5"-4"-367"16,4 5-102-16,6 6-88 15,6 5-38-15</inkml:trace>
  <inkml:trace contextRef="#ctx0" brushRef="#br1" timeOffset="416601.7931">10155 12976 931 0,'-21'-6'405'16,"-18"1"-183"-16,0 7-94 15,5 17-83-15,5 7-14 16,9 9-43-16,6 1-5 15,14 2 3-15,3 0 8 16,13-6 14-16,6-4 11 16,6-10 12-16,3-10 4 15,-4-11 18-15,-4-9 6 0,-12-5 6 16,-6-4-2-16,-13 1-22 16,-8-2-12-16,-9 2-63 15,1 2-92-15</inkml:trace>
  <inkml:trace contextRef="#ctx0" brushRef="#br1" timeOffset="416888.6576">10267 13068 861 0,'3'3'466'0,"4"11"-102"16,-1 3-110-16,-3 4-126 15,-3 4-40-15,-1-1-47 16,0-3-14-16,1-4-21 15,1-8-26-15,5-12-39 16,4-6-11-16,4-11 0 0,2-5 21 16,3-4 34-16,-2 4 11 15,4 6 4-15,-2 5 0 16,1 13 30-16,-5 2 16 16,-4 13 31-16,-4 3 7 15,-3 8-24-15,0 1-15 16,-2 0-27-16,2-3-4 15,3-7-57-15,2-4-50 0,4-13-332 16</inkml:trace>
  <inkml:trace contextRef="#ctx0" brushRef="#br1" timeOffset="417060.7499">10674 13065 747 0,'9'0'369'0,"8"4"-81"15,0 3-42-15,-4 6-39 16,0 3-4-16,-4-1-41 15,-4 4-4-15,-7 1-31 16,-3 1-19-16,-5-3-39 16,0-4-14-16,-1-3-72 15,-4-4 360-15</inkml:trace>
  <inkml:trace contextRef="#ctx0" brushRef="#br1" timeOffset="417785.5939">11351 13063 866 0,'19'4'357'15,"12"1"-228"-15,7 0-39 16,0-4-21-16,-7-3-23 16,-2-2-10-16,-12-3-10 15,-3 1 0-15,-10 0-3 16,-4 0-5-16,-13 6-9 16,-7 2-9-16,-3 11-9 15,-1 5-1-15,2 12 7 16,6 4 6-16,8 2 8 15,6-2 7-15,10-8 9 0,6-7 2 16,8-10 6-16,-1-6 0 16,0-8 0-16,1-6-1 15,-6-9-6-15,2-3-5 16,0-4-8-16,-2 4-5 16,-2 4-10-16,-3 7-5 15,2 11-12-15,-1 3 9 16,0 17 9-16,-4 3 10 15,-8 5 15-15,0 0-6 0,-1-6-5 16,0-8-2-16,5-6 1 16,-2-4 2-16,6-11 2 15,0-7-1-15,2-10-2 16,3-3-5-16,2 1-6 16,2 4-2-16,2 3 0 15,-1 10-2-15,0 8 3 16,-3 6 2-16,-2 14 0 15,-3 2 2-15,-5 9 0 16,0 0 3-16,-5 0-78 16,6-3-107-16</inkml:trace>
  <inkml:trace contextRef="#ctx0" brushRef="#br1" timeOffset="417968.3776">12109 13106 728 0,'6'-7'467'0,"10"6"40"0,1 2-208 16,6 13-124-16,1 11-46 16,-6 2-69-16,-4 4-14 15,-13-1 3-15,-6-4 6 16,-13 0 4-16,-7-6 0 16,-7-10-88-16,1-7-112 15</inkml:trace>
  <inkml:trace contextRef="#ctx0" brushRef="#br1" timeOffset="418487.1716">12805 13363 884 0,'11'6'404'15,"13"3"-196"-15,5-8-15 16,1-12-62-16,5-9-31 16,-4-12-33-16,-3-4-16 0,-8-3-23 15,-11 2-2 1,-11 2-3-16,-14 3-3 0,-17 7-10 15,-7 7-7-15,-6 17-15 16,7 9-6-16,9 21-7 16,4 4 1-16,7 16 5 15,4 5 1-15,12 11 8 16,5 1 5-16,13-2 10 16,1-6 4-16,-3-19 6 15,4-8 1-15,-2-10-5 16,1-11-54-16</inkml:trace>
  <inkml:trace contextRef="#ctx0" brushRef="#br1" timeOffset="418790.3259">13415 13158 654 0,'-3'4'381'0,"-4"3"12"15,-7 11-245-15,-6 2-12 16,-5 6-34-16,-7 2-25 16,3-1-38-16,9-18-10 31,10-4-3-31,1 1 0 0,-22-3-7 0,5-9-4 16,4-14-15-16,14-4-6 0,7 3-10 15,4 1-4-15,8 5-1 16,7 5 1-16,1 10 7 15,3 4 9-15,1 16 4 16,0 4 4 0,2 12 5-16,-2-1 5 0,-3 2-206 15</inkml:trace>
  <inkml:trace contextRef="#ctx0" brushRef="#br1" timeOffset="418945.0234">13319 12890 1426 0,'-1'0'504'0,"4"5"-449"16,5 5-43-16,12 16-175 0</inkml:trace>
  <inkml:trace contextRef="#ctx0" brushRef="#br1" timeOffset="419406.6898">13578 13129 1054 0,'-1'0'438'0,"-2"8"-238"16,4 9-91-16,7 20-62 16,1 8 5-16,1 14-12 15,-1 3-12-15,-3-4-11 16,1-7-11-16,-7-22-22 15,0-9-13-15,-3-19-56 16,-3-10-9-16,-3-13-1 16,-3-9 8-16,0-15 50 15,1-8 22-15,-1-15 35 16,5-2 17-16,7 3 11 16,11 11 3-16,13 14 39 15,6 12-1-15,0 18 0 16,0 12-6-16,-5 14-56 15,-5 4-12-15,-6 5-9 16,-12 0 2-16,-6 3 4 16,-2 0 0-16,-8-2-22 0,2-4-23 15,9-9-48-15,4-3-5 16,13-4 17-16,4-1 20 16,4 2 45-16,2 1-2 15,-3 9 3-15,-7 2 3 16,-13 5 15-16,-4 5 10 15,-14 4 3-15,-1 4-2 16,-3-5-9-16,-1-5-5 16,7-12-194-16</inkml:trace>
  <inkml:trace contextRef="#ctx0" brushRef="#br1" timeOffset="419765.5382">14242 13285 851 0,'-4'-10'419'0,"-11"-7"-144"16,-4-1-60-16,-12 0-98 16,-2 6-39-16,1 6-69 15,3 6-3-15,6 15-20 16,2 6-10-16,12 12-1 15,9 5 3-15,13 1 11 16,9-1 3-16,10-8 8 16,-3-9 3-16,-3-15 9 0,-4-7 9 15,-10-17 19-15,-3-6 11 16,-7-14 25-16,-2-6 7 16,-7-10 12-16,0-4 2 15,-2-11-26-15,-1-11-14 16,10 0-47-16,1 4-18 15,12 26-24-15,4 23-18 16,10 27-129-16</inkml:trace>
  <inkml:trace contextRef="#ctx0" brushRef="#br1" timeOffset="420403.9157">14529 13371 400 0,'1'-7'305'0,"0"-8"56"0,-1-3-88 16,-8-1-77-16,-5 1-23 15,-7-1-52-15,-6 3-22 16,-1 6-49-16,-1 3-33 15,1 9-28-15,5 5-12 16,6 13-7-16,6 4-1 0,11 5 8 16,5 3 6-16,10-4 18 15,4-4 9-15,6-11 9 16,4-7 4-16,5-9 2 16,-2-9-1-16,-2-8 0 15,-5-4-1-15,-9-5 0 16,-8 1-1-16,-9 6 2 15,1 4 1-15,-5 8-8 16,3 5-11-16,-3 7-17 16,-1 6-7-16,5 8-5 15,2 4 8-15,6 3 8 16,3-2 4-16,6-3 23 16,1-3 20-16,-1-12 48 15,3-3 18-15,-3-8 11 16,-2-7-7-16,-5-6-34 15,-2 1-18-15,-4-5-37 0,-1 0-41 16,1 9-116-16,-1 1-49 16</inkml:trace>
  <inkml:trace contextRef="#ctx0" brushRef="#br1" timeOffset="420573.0549">15125 13381 1107 0,'-5'16'620'0,"-5"12"-144"0,-7 8-211 15,-1 1-80-15,-1-6-109 16,0-3-147-16</inkml:trace>
  <inkml:trace contextRef="#ctx0" brushRef="#br1" timeOffset="421526.6643">1709 14044 712 0,'-5'12'298'0,"-2"18"-143"16,3 4-54-16,3 10-23 15,1-1-16-15,4-9-35 16,1-7-8-16,2-19-2 15,1-8 2-15,-4-15-1 16,0-10-1-16,-2-10-9 16,-2-9-1-16,0-4-5 15,4 6 0-15,5 3 7 16,6 8 17-16,8 11 8 16,3 8 5-16,7 14 0 15,-1 11-17-15,3 14 0 0,-9 1-1 16,-7 9 6-1,-9 2 4-15,-10 1-1 0,-1 3-2 16,-2-8-18-16,3-8-72 16</inkml:trace>
  <inkml:trace contextRef="#ctx0" brushRef="#br1" timeOffset="421825.6893">2417 14000 590 0,'0'4'405'0,"-3"9"51"16,-1 5-148-16,-7 6-119 16,-1 0-39-16,-9 8-67 15,-1-7-25-15,-3-3-27 16,1-5-1-16,-2-16-6 16,0-5-2-16,-2-11-6 15,3-3-7-15,6 1-7 16,4 1-3-16,9 0-9 15,5-3-4-15,8 4-10 16,8 4-5-16,12 9-2 16,2 5 2-16,2 15 9 15,0 7 8-15,0 9 11 16,1 2 3-16,4-4-80 0,1-5-151 16</inkml:trace>
  <inkml:trace contextRef="#ctx0" brushRef="#br1" timeOffset="422162.0957">2616 14131 725 0,'4'5'326'0,"4"8"-139"16,6 1-48-16,4-5-13 16,4-1-20-16,3-3 8 15,1-3-6-15,-7-3-10 16,-1-6-2-16,-10-7-36 15,-4-5-10-15,-4-2-19 16,0 2-7-16,-7 0-11 16,-7 0-4-16,-9 0-7 15,-3 3-2-15,2 5-14 16,4 9-6-16,9 17-11 16,2 6 0-16,1 16 8 15,4 4 6-15,-2 8 7 16,6-2 1-16,9 7 2 15,0 0 2-15,5-4 4 16,-3-3 1-16,-2-15 5 16,4-4 21-16,-1-12-115 15</inkml:trace>
  <inkml:trace contextRef="#ctx0" brushRef="#br1" timeOffset="422501.2306">3272 14037 913 0,'-1'4'421'0,"-4"10"-170"16,-4 3-60-16,-8 8-52 15,-7 4-32-15,-9 2-44 16,1-2-21-16,0-8-21 15,1-5-3-15,1-13-6 16,0-3-6-16,2-5-9 16,3-6-4-16,7 0-5 15,7-4-3-15,11-5-2 16,11 4-2-16,12 0 13 16,3 0 14-16,4 12 30 15,0 5 12-15,-4 17 4 16,4 11-8-16,-2 9-14 15,-4 0 7-15</inkml:trace>
  <inkml:trace contextRef="#ctx0" brushRef="#br1" timeOffset="423234.0606">3361 14088 996 0,'7'0'371'0,"11"2"-269"15,9 2-72-15,15-1-12 16,2-2 0-16,1 1 1 16,-3-2-1-16,-11 0 4 15,-8 0 2-15,-12-3-8 16,-4-2-11-16,-8-1-18 15,-5-2-14-15,-7 0-4 16,-4 4 7-16,-3 4 7 0,-1 6 4 16,5 9 3-16,1 6 3 15,11 10 9-15,-1 1 6 16,7 4 5-16,4 0 1 16,3-9 4-16,4 1 0 15,5-11 6-15,2-6 2 16,0-13 7-16,3-5 3 15,-1-9-1-15,0-6-4 0,-1-3-9 16,-3 0-5 0,-7-1-8-16,-3 3-3 0,1 13-8 15,-2 4-6-15,1 13 3 16,-3 8 4-16,-6 6 8 16,-2 3 5-16,-5-1 3 15,1-1-3-15,3-5-3 16,1-5-1-16,3-12 5 15,3-3 1-15,4-10-2 16,3-8-1-16,8 0-8 16,0-2-4-16,4 5 15 15,1 4 6-15,1 9 23 16,2 5 5-16,-5 13-11 16,0 4-4-16,-8 12-19 15,-4 2-1-15,1 7-55 16,-1 1-97-16</inkml:trace>
  <inkml:trace contextRef="#ctx0" brushRef="#br1" timeOffset="423569.214">4191 14324 776 0,'2'0'431'0,"4"-1"16"16,9 1-326-16,5 1-7 0,8-1-26 15,4 0-21-15,1-2-32 16,-4-4-7-16,-6-5-3 16,-7-2 3-16,-7-5 1 15,-4 0-2-15,-12 2-28 16,-5-3-20-16,-15-1-21 16,-4-2-4-16,-5 0 17 15,1 10 9-15,11 7 1 16,2 5 6-16,8 22 13 15,5 4 9-15,2 15 28 16,5 7 9-16,2 10 14 16,5 3 1-16,4-1 5 15,0-5-14-15,4-9-16 16,-4-9-14-16,2-9 169 16</inkml:trace>
  <inkml:trace contextRef="#ctx0" brushRef="#br1" timeOffset="424253.7811">4770 14289 520 0,'1'-7'320'0,"1"-7"-23"15,-2-3-48-15,-6-4-72 16,-6-2-27-16,-8 0-20 16,-4 3-19-16,-8 4-28 15,-1 4-19-15,2 7-46 0,1 6-13 16,8 9-21-16,6 8-7 15,8 7-4-15,2-1 0 16,9 0 2-16,6-2 6 16,7-4 15-16,6-4 6 15,7-4 13-15,-2-6 2 16,2-5 4-16,-3-7 1 16,-2-11-2-16,0-1-2 0,-3-7-2 15,-3 7-4-15,-7 5-3 16,-6 2 0-16,-3 12-9 15,-2 3-3-15,-4 11 0 16,0 2-1-16,2 6 4 16,4-1 0-16,10 0-1 15,4 1 1-15,11-9 2 16,2-4 4-16,1-6 28 16,-2-6 7-16,-4-3 16 15,-6-2 2-15,-7-3-18 16,1 2-6-16,-11-5-35 15,0 1-55-15</inkml:trace>
  <inkml:trace contextRef="#ctx0" brushRef="#br1" timeOffset="424379.83">4922 13947 1188 0,'-6'-3'616'0,"-5"-5"-206"15,5 6-217-15,4 2-79 16,3 4-105-16,-1-4-14 15,0 0-102-15</inkml:trace>
  <inkml:trace contextRef="#ctx0" brushRef="#br1" timeOffset="424599.4904">5209 14042 1213 0,'-1'0'522'0,"-4"15"-256"16,5 6-116-16,3 22-72 16,0 15-6-16,3 18-24 15,0 13-12-15,-3 6-19 16,-2-4-2-16,-1-13-13 16,0-11-23-16,0-21-54 15,0-9-82-15,0-14-444 16</inkml:trace>
  <inkml:trace contextRef="#ctx0" brushRef="#br1" timeOffset="424753.9342">5279 14365 1200 0,'-1'-6'513'15,"0"-6"-264"-15,6 3-149 16,13 2-83-16,9 4-12 15,11 5-92-15</inkml:trace>
  <inkml:trace contextRef="#ctx0" brushRef="#br1" timeOffset="425114.8891">5781 14103 786 0,'-22'-9'455'15,"-15"-8"-29"-15,6 6-293 16,3 4-43-16,11 7-72 16,3 4-22-16,11 5-27 15,3 1-2-15,8 5 6 16,6 0 8-16,4-1 12 16,4-1 3-16,-4-3 7 15,1-3 3-15,-10-5-12 16,-4 1-20-16,-9-7-57 15,-7 2-4-15,-12 2 14 16,-4-1 28-16,-6 4 105 16,0 3 29-16,10 6 39 15,8 4 6-15,11 6-14 16,5-1-10-16,13 1-13 0,5 0-9 16,14-1-27-16,6-5-10 15,6-8-21-15,2-5-3 16,0-9-635-16</inkml:trace>
  <inkml:trace contextRef="#ctx0" brushRef="#br1" timeOffset="425618.6124">7012 14259 639 0,'-2'-7'387'0,"-1"-2"-38"15,-3-4-106-15,-4-4-32 16,-5-3-38-16,-2-2-28 15,-3-1-49-15,0 3-24 16,1 7-44-16,1 1-13 16,-1 15-22-16,3 4-11 15,4 13-2-15,3 7 0 0,12 3 4 16,7 3 8-16,10-1 6 16,-2-5 2-16,3-8 6 15,3-6 3-15,4-13 0 16,2-5-21-16,0-11-187 15</inkml:trace>
  <inkml:trace contextRef="#ctx0" brushRef="#br1" timeOffset="425741.7268">6898 13937 1242 0,'-2'1'479'0,"-2"4"-362"16,4-1-73-16,0-4-140 15</inkml:trace>
  <inkml:trace contextRef="#ctx0" brushRef="#br1" timeOffset="426183.5598">7084 14124 1079 0,'6'-1'473'0,"5"-2"-214"15,19 2-172-15,6 0-24 16,7 1-28-16,3 1-8 16,-9 0-12-16,-5 3 2 0,-12-5 2 15,-6-2 0-15,-6-2 4 16,-4-2 0-16,-4 7-14 16,-4-5-7-16,-6 10-10 15,-3 3-5-15,-6 2 0 16,4 9 4-16,1 7-4 15,0 2 1-15,10 3 2 16,4-2 1-16,10-3 5 16,5 0 1-16,4-11 3 15,5-5 4-15,-2-10 5 16,0-8 4-16,-1-11 1 16,0-1 0-16,-3-7-2 15,-1 1 0-15,0-1-1 16,-6 2-1-16,1 4-10 15,-5 5 22-15,-7 12 15 16,1 7 7-16,0 14 11 0,1 7-23 16,3 7-19-16,1 3-6 15,5-4-37-15,3 2-535 16</inkml:trace>
  <inkml:trace contextRef="#ctx0" brushRef="#br1" timeOffset="426752.5556">8580 14241 766 0,'-3'-8'443'0,"-2"-6"-74"0,-7-3-146 16,-1-1-38-16,-8-1-54 15,-2 2-14-15,-5 5-45 16,2 6-22-16,0 7-37 16,1 8-18-16,10 15-28 15,2 5-2-15,12 7 2 16,3 1 8-16,17-7 15 16,2-4 5-16,10-11 6 15,-1-5 1-15,-5-10-6 16,-2-5-36-16,-6-7-135 15,-2-3-102-15</inkml:trace>
  <inkml:trace contextRef="#ctx0" brushRef="#br1" timeOffset="426896.9284">8661 14126 652 0,'4'-2'364'0,"7"3"-49"15,-3 7-33-15,-5 9-67 0,3 9-25 16,-5 4-58-16,3 2-34 15,0-3-51-15,1-2-12 16,3-7 260-16</inkml:trace>
  <inkml:trace contextRef="#ctx0" brushRef="#br1" timeOffset="427517.519">9403 14173 931 0,'-7'6'405'0,"-1"10"-203"0,4 6-92 15,8 6-72-15,8 4-8 16,11-4-8-16,6-5-4 16,9-12 5-16,1-8 5 15,-3-15 7-15,-3-7 0 16,-11-13 2-16,-5 0-2 16,-6 1-7-16,-8 1-1 0,-3 7 10 15,-2 1 4-15,-4 11-4 16,1 6-7-16,1 14-24 15,4 14-10-15,5 19-7 16,0 8 2-16,1 20 1 16,-3 1 3-16,-8 3 9 15,-5-4 13-15,-7-13 22 16,-7-7 4-16,-2-15 8 16,-1-8-2-16,-1-14-6 15,0-11 0-15,5-13-18 16,-1-7-19-16,5-15-52 15,7 1-33-15,3-7-106 16,12 2-78-16</inkml:trace>
  <inkml:trace contextRef="#ctx0" brushRef="#br1" timeOffset="427704.1952">9799 14347 1015 0,'8'2'500'0,"9"-1"-162"16,14-1-169-16,8-1-8 15,13 1-73-15,1 2-27 16,-6-1-68-16,-6 1-145 0</inkml:trace>
  <inkml:trace contextRef="#ctx0" brushRef="#br1" timeOffset="428278.7204">10458 14151 546 0,'-14'0'344'15,"-7"-1"4"-15,-6 12-174 16,0 5-40-16,8 15-64 16,4 7-26-16,15 8-45 15,7 0-3-15,12-8 8 16,8-5 5-16,8-20 7 16,1-7 21-16,-5-13 64 15,-5-4 26-15,-16-5 29 16,-9-1-4-16,-15 7-65 15,-9 2-27-15,-9 8-38 16,-1 2 5-16,5-2-149 16,6 0-88-16</inkml:trace>
  <inkml:trace contextRef="#ctx0" brushRef="#br1" timeOffset="428557.3109">10623 14176 745 0,'2'-3'425'16,"2"1"-76"-16,-4 2-119 16,-2 0-128-16,1 0-47 0,-3 15-44 15,-12 43-6-15,10-25-3 16,6 5-1-16,7-4 12 16,8-2 11-16,11-10 26 15,3-6 6-15,2-14 3 16,-5-5 15-16,-5-13 7 15,0-4 1-15,-9-10-2 16,2 4-21-16,-10-4-28 16,-4-2 2-16,-3 9-81 15,-5-1-68-15,3 10-233 16</inkml:trace>
  <inkml:trace contextRef="#ctx0" brushRef="#br1" timeOffset="428763.5051">10876 14193 786 0,'5'13'448'16,"1"6"-71"-16,0 10-182 16,2 4-40-16,1 2-56 0,2 0-16 15,4-3-39-15,-3-8-9 16,0-10-9-16,0-8 8 16,1-11 22-16,2-6 6 15,2-10 8-15,0-3-6 16,1-3-22-16,-3-2-8 15,0 3-29-15,-1 0-52 16,-2 7-168-16</inkml:trace>
  <inkml:trace contextRef="#ctx0" brushRef="#br1" timeOffset="428945.5461">11295 14199 765 0,'2'-5'471'15,"5"-3"-79"-15,-2 9-163 16,-1 8-56-16,-1 13-93 16,-2 7-17-16,0 7-28 15,0 4-5-15,5-6-64 16,2-7-85-16</inkml:trace>
  <inkml:trace contextRef="#ctx0" brushRef="#br1" timeOffset="429239.6066">11618 14240 638 0,'-18'-2'372'15,"-20"2"-38"-15,0 5-133 16,3 10-81-16,5 5-35 15,10 11-30-15,9 3-4 0,14 5-26 16,7-1 2-16,17-6-4 16,5-7 2-16,11-15 6 15,3-7 2-15,-3-11 9 16,-6-7 6-16,-17-9 10 16,-11-2 0-16,-14 3-23 15,-14-3-14-15,-15 7-60 16,-3 2-51-16</inkml:trace>
  <inkml:trace contextRef="#ctx0" brushRef="#br1" timeOffset="429451.3047">11780 14264 946 0,'12'-4'432'0,"5"-4"-159"16,20 2-205-16,2 1-15 16,7 7-35-16,2 1-10 15,-9 3-7-15,-5 2-48 16,-13-1-153-16,-5-1-149 16</inkml:trace>
  <inkml:trace contextRef="#ctx0" brushRef="#br1" timeOffset="429570.9424">12005 14276 897 0,'-3'5'418'0,"-3"15"-162"16,4 3-61-16,0 7-73 15,4 6-31-15,5-2-49 16,2-3-18-16</inkml:trace>
  <inkml:trace contextRef="#ctx0" brushRef="#br1" timeOffset="430196.697">12266 14275 768 0,'-5'-2'382'0,"-2"-2"-138"15,-3 6-48-15,-2 14-99 16,3 9-30-16,2 13-30 16,7 2-10-16,4 4-3 15,4-5 1-15,8-12 1 16,-1-7 2-16,6-17 9 15,2-6 3-15,-4-14-1 16,0-3-2-16,-1-6-8 16,-3-3-6-16,-5 4-6 15,-3-2-4-15,-3 9-3 16,-3 3-4-16,-1 9-10 16,-1 5-10-16,1 8-4 15,0 4-2-15,3 10 6 16,4 1 11-16,6 2 9 0,1 0 5 15,9-4 9-15,3-4 1 16,1-11 9-16,2-2 12 16,-11-9 23-16,-3-3 2 15,-9-5-9-15,-4-4-11 16,-3-2-128-16,-1-5-89 16</inkml:trace>
  <inkml:trace contextRef="#ctx0" brushRef="#br1" timeOffset="430306.189">12446 14117 944 0,'-3'-1'426'0,"-1"3"-218"16,0 0-108-16,4-2-99 15,0 0-94-15</inkml:trace>
  <inkml:trace contextRef="#ctx0" brushRef="#br1" timeOffset="430607.0767">12839 14244 699 0,'-1'-3'422'0,"-6"-2"-9"16,-4-1-129-16,-4 6-123 16,-2 0-41-16,0 10-72 15,-4 5-30-15,1 9-21 0,3 10-6 16,7 6-9-16,7 4-1 15,14-2 2-15,6-10 5 16,8-9 10-16,8-8 2 16,0-11 8-16,-3 0 5 15,-11-13 14-15,-9-2 7 16,-14-5 5-16,-5-5-2 16,-10 3-12-16,-6-3-8 0,1-2-16 15,0 1-58-15,14 3-515 16</inkml:trace>
  <inkml:trace contextRef="#ctx0" brushRef="#br1" timeOffset="431080.0656">13168 14207 1116 0,'-15'-3'499'15,"-11"-1"-236"-15,7 4-177 16,6 3-56-16,13 7-46 16,4 0-6-16,10 4-1 15,5-2 9-15,6-1 11 16,-2-2 4-16,-6-4 2 16,-1-2-23-16,-10-1-16 0,-2-2-12 15,-11-1-10-15,-7-1 23 16,-14 3 13-16,0 3 12 15,-3 4 8-15,4 2-4 16,8 5-7-16,4 1-6 16,14 6-2-16,7-1 3 15,10-3 6-15,2 0 6 16,7-9 7-16,-2-5 6 0,1-8 22 16,-3-9 9-16,3-7 32 15,-3-4 13-15,9-2 9 16,5 0 1-16,8 6-29 15,1 2-16-15,-3 11-28 16,1 7-6-16,-14 9 23 16,-7 8 10-16,-19 8 28 15,-12 10-9-15,-14 4-14 16,-7 1-8-16,-6-6-6 16,3-10-44-16</inkml:trace>
  <inkml:trace contextRef="#ctx0" brushRef="#br1" timeOffset="431996.152">14251 14247 597 0,'5'1'282'0,"6"3"-58"15,8 0-141-15,11 0-32 16,4-1-4-16,9-3-24 16,-2-1-4-16,1-3-5 15,-3-3 2-15,-14-1 5 16,-9-1 6-16,-16 3 0 15,-10-3-2-15,-11 8 8 16,-2 2 1-16,-2 12 8 16,-3 6 1-16,10 12-18 15,4 4-10-15,10 9-17 16,8 0-4-16,16-4 0 0,7 0 0 16,14-15 5-16,6-3 1 15,-1-12 4-15,0-6 2 16,-2-10 2-16,-4-9 1 15,-2-10 1-15,-4-3 3 16,-12-5 5-16,-5 1 2 16,-10 1 2-16,-7-2 23 0,-9 4 24 15,-6 2 6-15,-5 7 4 16,-3 7-26-16,0 8-37 16,1 5-14-16,1 11-15 15,3 2-5-15,6 11 0 16,3 0 2-16,9 6 7 15,6 0 5-15,9-5 7 16,4-2 4-16,7-10 3 16,4-4 2-16,1-11 2 15,0-5 1-15,-3-8-1 16,-3-3 1-16,-7-4-3 16,-1-1 0-16,-8 1-3 15,-7 1-2-15,-2 9-8 16,-6 7-9-16,-1 7-9 15,2 6-3-15,2 9 2 16,3 5 5-16,8 5 6 0,5 3 4 16,7-1 19-16,3-2 5 15,9-7 34-15,2-8 9 16,-1-12 47-16,-5-6 17 16,-4-13-14-16,-8 1-6 15,-9-8-56-15,0 1-15 16,-11 1-69-16,0 1-44 15</inkml:trace>
  <inkml:trace contextRef="#ctx0" brushRef="#br1" timeOffset="432919.341">1604 15145 719 0,'8'3'313'0,"4"8"-109"16,0 12-112-16,-6 13-13 15,-4 7 3-15,-1 1-23 16,-5-2-9-16,-1-12-21 16,-1-9-4-16,1-17-1 15,4-6-3-15,-3-18-17 16,5-4-4-16,8-10-13 16,6-1-2-16,11 0 10 15,-2 7 13-15,9 11 13 16,1 11 3-16,-3 16 21 0,-1 10 0 15,-13 12 2-15,-4 4 3 16,-8 0-17-16,-4 0-7 16,-1-7-36-16,0-7-56 15</inkml:trace>
  <inkml:trace contextRef="#ctx0" brushRef="#br1" timeOffset="433263.1764">1946 15023 838 0,'19'-18'384'0,"20"-18"-176"16,-3 8-34-16,-1 21-64 16,0 11-42-16,-1 25-18 15,1 11 12-15,-8 9 17 16,-4 7 4-16,-8 1-25 15,-4-1-17-15,-1-8-19 16,-2-5-2-16,1-19-5 16,-1-5-4-16,-1-16-1 15,-4-8-2-15,-3-13-4 16,-4-3 1-16,-9-7-6 16,-2 3-14-16,-8 4-3 0,-1 5-9 15,-4 20-9-15,-2 10 8 16,5 17-5-16,2 6 9 15,10-3-31-15,7-5-66 16</inkml:trace>
  <inkml:trace contextRef="#ctx0" brushRef="#br1" timeOffset="433634.7915">2559 15120 925 0,'-15'-5'434'0,"-15"-2"-199"15,2 4-77-15,7 9-108 16,8 4-36-16,9 8-28 16,5 3-2-16,11 1-1 15,3 0 4-15,10-6 9 16,-2-2 4-16,2-8 6 15,-4-4 3-15,-11-3 11 16,-6-5 6-16,-9 2-4 16,-2-1-7-16,-8 4-13 15,-2 2-5-15,-7 5-2 16,1 4 1-16,4 3-4 16,8 2-4-16,9 7 2 0,4-2 1 15,11 5 4-15,3-2 3 16,8-9 1-16,6-5 1 15,3-8 12-15,4-1-53 16</inkml:trace>
  <inkml:trace contextRef="#ctx0" brushRef="#br1" timeOffset="433830.813">2779 15148 1079 0,'1'1'500'0,"4"1"-168"0,5 11-216 15,5 3-30-15,1 5-24 16,-3 4-13-16,-5-3-15 16,-7 0-4-16,-3-4-4 15,-3-3-21-15,-1-6-77 16,3-5-67-16,3-12-196 16,7-6-81-16</inkml:trace>
  <inkml:trace contextRef="#ctx0" brushRef="#br1" timeOffset="433981.0173">2970 15114 609 0,'1'-1'381'0,"-4"3"10"16,-9 9-70-16,-7 8-101 15,-4 7-32-15,4 1-89 16,8 1-32-16,11-3-54 0,1-3-11 16,9-2-3-1,4-1-10-15,3-4-82 0,3-3-140 16</inkml:trace>
  <inkml:trace contextRef="#ctx0" brushRef="#br1" timeOffset="434102.3459">3140 15273 710 0,'0'0'263'0</inkml:trace>
  <inkml:trace contextRef="#ctx0" brushRef="#br1" timeOffset="434882.6249">3093 15184 737 0,'12'6'327'15,"10"3"-152"-15,11 2-76 16,7-2 8-16,6-6-34 16,0-3-13-16,-7-2-26 15,-8-4-4-15,-18 3-17 16,-9-1-14-16,-19 6-16 16,-9 1-5-16,-12 4 9 15,-3 6 11-15,1 3 2 16,5 2 2-16,11 5 18 15,6 0 8-15,10 3 18 16,6-3 4-16,10-2-12 16,6-3-2-16,14-4 15 0,5-4 6 15,11-4 8 1,7-4-5-16,3-4-27 0,0-4-8 16,-10-6-10-16,-3-5 1 15,-9-4 4-15,-4-7 0 16,-4-1-7-16,-9-1-5 15,-15 1-8-15,-6 6-5 16,-17 5 1-16,-4 6 2 16,-4 11 2-16,0 1 0 15,7 14-1-15,5 8 1 16,4 10 0-16,5 7 0 0,6 10 2 16,2 3 10-16,9 1 9 15,-1-4 2-15,1-11 4 16,2-7-8-16,-1-10-6 15,-1-4-12-15,3-9-90 16</inkml:trace>
  <inkml:trace contextRef="#ctx0" brushRef="#br1" timeOffset="435068.3902">3839 15165 1098 0,'0'0'613'0,"0"2"-29"16,0 18-406-16,-1 5-51 16,0 13-57-16,0 6-21 15,2 3-37-15,4 0-55 16</inkml:trace>
  <inkml:trace contextRef="#ctx0" brushRef="#br1" timeOffset="435559.5401">3994 15171 1225 0,'2'-2'523'0,"4"2"-312"16,-5 12-54-16,6 16-87 15,-1 5-13-15,-4 7-7 16,2 2-14-16,-4-6-15 15,2-2-4-15,1-14-36 0,-2-9-37 16,6-12-72-16,-1-10-34 16,5-10-36-16,5-6 5 15,2-4 62-15,4 1 32 16,-2 4 70-16,-5 4 28 16,-8 7 7-16,-5 2 28 15,-8 11 43-15,-4 2 18 16,-8 10 28-16,1 4-20 15,3 3-40-15,2 3-20 0,10 1-35 16,1 0-11-16,14-3-10 16,9-2 0-16,11-2-63 15,8-4 2-15,5 0-271 16</inkml:trace>
  <inkml:trace contextRef="#ctx0" brushRef="#br1" timeOffset="435949.4887">4513 15393 245 0,'9'-7'253'0,"7"-11"111"15,-3 0-2-15,-11-1-75 16,-1-2-26-16,-7 0-57 16,-7-1-26-16,-8 3-45 15,-6-1-33-15,-2 8-61 16,3 6-27-16,2 10-32 16,1 10-12-16,10 10-3 15,-3 4 6-15,12 2 11 16,7-2 6-16,11-5 8 15,6-4 2-15,6-9 2 0,0-7 4 16,-3-9 0-16,-2-5 1 16,-5-5-1-16,0 0 0 15,-5-1-1-15,-2 5-1 16,-1 4-2-16,-5 5-5 16,2 7-4-16,1 3-1 15,2 5 1-15,3 3 4 16,6 4 10-16,0 0 4 15,5 1 14-15,2-4 8 0,-2-7 6 16,-3-4 7-16,0-7 8 16,-3-8-1-16,-2-9-5 15,1-4-9-15,-7-7-65 16,1-1-60-16,-8-2-272 16</inkml:trace>
  <inkml:trace contextRef="#ctx0" brushRef="#br1" timeOffset="436084.4152">4702 14999 1034 0,'-1'-2'535'0,"-3"2"-190"15,1 1-96-15,2-1-155 16,-1 1-54-16,2 24-13 16,4 35 155-16</inkml:trace>
  <inkml:trace contextRef="#ctx0" brushRef="#br1" timeOffset="436601.057">5471 15304 856 0,'0'11'334'0,"1"11"-237"16,7 2-15-16,-5-6-26 16,2-2-16-16,-5-8-12 0,-1-5 6 15,-3-8 2-15,-1-3-2 16,6-9-12-16,-1-3-11 15,6-6-10-15,4-2-3 16,-1 0-7-16,3 3 10 16,5 3 37-16,-1 6 14 15,0 10 16-15,2 6-1 16,-3 14-22-16,-4 6-9 16,-1 11-10-16,-2 4-6 15,1 9-13-15,1-2-45 0</inkml:trace>
  <inkml:trace contextRef="#ctx0" brushRef="#br1" timeOffset="437006.3283">5986 15189 762 0,'-14'-10'438'16,"-10"-6"-45"-16,2 5-252 16,5 8-48-16,5 7-71 15,3 7-22-15,11 4-14 16,3 1-3-16,5 0 4 16,9-1 2-16,-1-4 9 0,0 0 2 15,2-5 6-15,-9-2 2 16,-2-3 7-16,-6 2-3 15,-8-2-6-15,-7 0-3 16,-9 4-4-16,-4-1-4 16,-3 8 46-16,3-1 14 15,0 5 5-15,14 5 6 16,7 0-37-16,7 5-14 0,14-3-8 16,3 1-1-16,9-6-3 15,1-4 2-15,7-7-16 16,1-10-24-16,5-9-100 15,0-8-119-15</inkml:trace>
  <inkml:trace contextRef="#ctx0" brushRef="#br1" timeOffset="437311.5753">6390 15229 901 0,'-9'-2'426'0,"-7"0"-160"15,-8 2-61-15,-4 2-91 16,3 6-48-16,4 9-73 15,6 5-12-15,11 8-5 16,4 1 1-16,12 1 6 16,8-5 4-16,8-9 9 15,2-3 6-15,-3-13 10 16,-6-4 5-16,-6-11 8 0,-3-7 0 16,-10-5 5-16,0-2-1 15,-4-5 18 1,-8-1 15-16,-8-8 30 0,-3-2 12 15,-4-6-7-15,0 0-14 16,10-2-37-16,7 2-22 16,15 4-28-16,4 5-11 15,13 14-11-15,5 7-30 16,-1 18-127-16</inkml:trace>
  <inkml:trace contextRef="#ctx0" brushRef="#br1" timeOffset="437621.5312">6651 15190 1220 0,'-3'11'508'0,"-2"15"-295"0,1 9-36 16,-1 7-66-16,3 1-27 15,0-5-44-15,2-3 16 16,2-15-125-16,1-5-70 15</inkml:trace>
  <inkml:trace contextRef="#ctx0" brushRef="#br1" timeOffset="437761.2326">6556 15002 1458 0,'0'-4'512'0,"3"-7"-461"15,7 7-29-15,11 5-359 16</inkml:trace>
  <inkml:trace contextRef="#ctx0" brushRef="#br1" timeOffset="438053.968">6886 15249 1209 0,'-11'0'488'0,"-14"1"-313"0,-3 1-69 15,9 11-80-15,1 6-15 16,9 5-25-16,9 1 0 16,9 4 3-16,9-4 4 15,9-5 15-15,1-3 15 16,-1-14 34-16,1-3 21 15,-4-9 39-15,-5-7 4 16,-10-7-14-16,-6-2-17 0,-7-2-48 16,-7 2-14-1,-4 7-93-15,3 0-44 0</inkml:trace>
  <inkml:trace contextRef="#ctx0" brushRef="#br1" timeOffset="438329.6315">7125 15221 1257 0,'-2'1'597'15,"-2"3"-227"-15,3 5-217 16,-2 2-51-16,3 5-64 16,1 3-20-16,3 8-18 15,8 4 0-15,3 1 0 16,5-6-1-16,5-5 3 15,1-4 2-15,4-12 7 16,-1-5 7-16,-5-13 11 0,-2-11 4 16,-8-7 5-16,-5-2 0 15,-9-4-4-15,-4 2-6 16,-10 7-14-16,-3 5-34 16,-2 14 345-16</inkml:trace>
  <inkml:trace contextRef="#ctx0" brushRef="#br1" timeOffset="438839.9527">8272 15217 524 0,'-3'-3'335'16,"-10"1"14"-16,-2 2-122 15,-11 4-57-15,-3 4-34 16,0 8-47-16,1 5-24 16,12 11-54-16,8 2-11 15,18 7-11-15,9-4 1 16,18-10 12-16,5-5 5 0,7-13 10 15,-4-9 5-15,-15-9 12 16,-7-5 7-16,-20-9 11 16,-3 1 0-16,-12-1-18 15,-9-1-8-15,-10 3-18 16,-3 1-5-16,5 1-49 16,4 2-72-16,16 3-229 15</inkml:trace>
  <inkml:trace contextRef="#ctx0" brushRef="#br1" timeOffset="438972.2221">8372 15213 545 0,'12'0'393'0,"19"0"31"15,4 1-110-15,4-1-149 16,4 0-60-16,-1-1-74 16,-3-5-1-16,-7 2-77 15,-5-2-75-15</inkml:trace>
  <inkml:trace contextRef="#ctx0" brushRef="#br1" timeOffset="439119.6876">8563 15249 697 0,'-4'12'391'0,"-4"8"-47"16,2 8-174-16,3 0-33 0,3 0-63 15,5-1-32-15,6-6-66 16,3-4-127-16</inkml:trace>
  <inkml:trace contextRef="#ctx0" brushRef="#br1" timeOffset="439388.4481">8922 15316 856 0,'-5'-4'461'0,"-10"-8"-93"16,-3 2-100-16,-6 2-113 15,-2-1-40-15,3 8-69 16,-2 2-20-16,9 11-36 16,2 5-13-16,12 11-7 15,2 3 1-15,15 5 13 16,7-4 5-16,2-8 11 16,4-4 5-16,1-16 22 15,-2-1 9-15,-1-13 18 16,-4-7 10-16,-12-8-5 0,-8-5-6 15,-10-4-28-15,-8 3-33 16</inkml:trace>
  <inkml:trace contextRef="#ctx0" brushRef="#br1" timeOffset="439892.5444">9869 15255 690 0,'-5'-6'344'0,"-2"-7"-83"0,-9 1-49 16,-1 2-40-16,-5 3-32 15,-3 10-67-15,-1 6-37 16,0 15-52-16,4 9-7 16,7 9 1-16,10 5-1 15,17 1 10-15,7-4 3 16,13-12 7-16,-2-9 3 0,-7-13 10 16,-2-9 8-16,-11-5 33 15,-9-5 4-15,-3-4 0 16,-11-2-8-16,-1-1-17 15,4 0-43-15,-5-5-136 16</inkml:trace>
  <inkml:trace contextRef="#ctx0" brushRef="#br1" timeOffset="440173.0558">9942 15278 904 0,'9'6'462'0,"7"9"-129"16,1 5-77-16,-8 5-100 15,-6 2-39-15,-4-1-58 16,-4-5-12-16,1-3-22 16,1-6-5-16,2-8-23 15,1-4-16-15,7-12-27 16,5-6-13-16,10-7 10 0,3-1 11 16,3 3 22-16,1 4 11 15,-3 7 3 1,-5 6 0-16,-6 12 9 0,-5 6 15 15,-8 12 13-15,-1 5 3 16,-3 4-9-16,-3 0-10 16,4 1 25-16,-4-6-49 15,7-10-178-15</inkml:trace>
  <inkml:trace contextRef="#ctx0" brushRef="#br1" timeOffset="440368.2245">10333 15249 1311 0,'0'9'515'0,"0"22"-358"15,-4 11-39-15,3 18-30 16,-4 6-11-16,5 0-8 16,1 2-20-16,-1-11-24 15,1-4-6-15,1-16-15 16,3-10-32-16,0-16-221 15</inkml:trace>
  <inkml:trace contextRef="#ctx0" brushRef="#br1" timeOffset="440510.6123">10331 15460 1416 0,'9'1'507'0,"16"0"-429"0,6 2-25 15,8-5 3-15,5 2-51 16</inkml:trace>
  <inkml:trace contextRef="#ctx0" brushRef="#br1" timeOffset="441141.8202">10820 15209 775 0,'-12'-3'435'16,"-6"0"-67"-16,-5 6-209 16,-1 5-34-16,8 3-73 0,2 4-25 15,13-3-35-15,8 1-9 16,9-1 3-16,4-2 6 16,2-7 10-16,-3 2 3 15,-3-5 5-15,-1-3 4 16,-6 1-18-16,-7 0-12 15,-10 2-30-15,-9 4-16 16,-6 1 12-16,5 5 11 0,-5 2 22 16,3 2 11-16,5 3-4 15,1 2-3-15,14 5 17 16,4 1 5-16,9 0 11 16,7 0 6-16,3-11-12 15,5-6-3-15,4-8 4 16,-1-5 0-16,6-7 2 15,-4-6-1-15,-3-6 0 16,-4-4 0-16,-9 2 2 16,-4-3 6-16,-9 6 44 15,1 2 16-15,-6 9 14 16,0 6-5-16,-3 8-51 16,2 9-19-16,2 9-21 15,-1 6-2-15,2 5 1 16,2 1 1-16,-3-3 3 15,5-4-20-15,-4-5-101 16,1-5-400-16</inkml:trace>
  <inkml:trace contextRef="#ctx0" brushRef="#br1" timeOffset="441286.0345">10953 15083 1307 0,'-4'-8'554'15,"0"-5"-313"-15,1 5-123 16,7 5-102-16,4 6-48 0,8 4-211 16</inkml:trace>
  <inkml:trace contextRef="#ctx0" brushRef="#br1" timeOffset="441519.7082">11123 15261 811 0,'1'6'395'0,"1"13"-123"15,3 2-119-15,5-2-88 16,3 5-15-16,6-3-28 16,-1 1-1-16,5-3 25 15,0-10 13-15,3-9 22 16,-1-6 13-16,-2-15-2 16,-1 2-7-16,-6-8 6 15,-8 1-6-15,-11 4-19 16,-10 1-8-16,-12 8-35 15,-3 9-13-15,-3 7-18 0,2 8 25 16,6 3-84-16</inkml:trace>
  <inkml:trace contextRef="#ctx0" brushRef="#br1" timeOffset="441906.0548">12162 14999 1211 0,'-1'3'508'0,"-4"11"-292"15,2 18-103-15,-3 25-85 16,2 12 2-16,4 19 5 0,3 0-2 15,3-6-2-15,-1-10-3 16,2-21-22-16,-3-16-63 16,0-17-480-16</inkml:trace>
  <inkml:trace contextRef="#ctx0" brushRef="#br1" timeOffset="442138.1424">12072 14965 1156 0,'25'-12'459'0,"32"-10"-307"16,3 10-29-16,7 19-42 15,-2 13-10-15,-10 16-25 16,-8 5-9-16,-31 5-9 16,-15 1-1-16,-27 2 11 15,-14 0-3-15,-11-1 3 16,2-3-11-16,8-13-27 15,6-10-72-15</inkml:trace>
  <inkml:trace contextRef="#ctx0" brushRef="#br1" timeOffset="443779.7085">13072 15278 799 0,'10'0'344'0,"13"3"-160"16,5 13-98-16,3 22-12 15,1 14-11-15,-1 18 5 16,-3 1 3-16,-10-2-15 16,-10-5 0-16,-11-15-17 15,-10 0-1-15,-5-16-5 16,2-6-8-16,-5-15-37 15,7-12 10-15,-2-15-46 16,3-9 2-16,5-19 30 16,0-4-9-16,12-5 52 15,0-4 5-15,13 4 9 0,4-6 4 16,7 5 5 0,3 9-4-16,0 9-11 0,-1 9-10 15,-7 15-22-15,-4 3-3 16,-10 10-4-16,-1 5-3 15,0 7 1-15,0 4 2 16,-2 10 37-16,0 2-58 16,1 2-199-16</inkml:trace>
  <inkml:trace contextRef="#ctx0" brushRef="#br1" timeOffset="444080.1617">13756 15315 837 0,'-1'-4'463'0,"-5"0"-102"16,0 8-121-16,-4 19-103 15,2 8-48-15,-7 11-37 16,-1 1-10-16,-5-7-16 16,-4-4-3-16,0-13 4 15,3-6 2-15,-1-15-21 16,4-8-7-16,4-12-14 15,1-5-10-15,13-7 10 16,1-3 3-16,14 3 10 16,2 3 8-16,2 12 6 0,6 14 0 15,-2 16-2-15,2 13-3 16,-1 18-2-16,-4 2 0 16,3-3 89-16</inkml:trace>
  <inkml:trace contextRef="#ctx0" brushRef="#br1" timeOffset="444726.1544">14548 15354 882 0,'-4'-5'422'0,"-14"-6"-153"16,-7-3-32-16,-13 2-56 15,-6 1-22-15,2 3-64 16,1 7-36-16,12 8-50 15,9 8-27-15,7 15-15 16,8 6 1-16,10 8 7 16,9-1 7-16,16-13 12 15,8-8 6-15,15-19 8 16,3-9 4-16,-5-11 9 16,-6-7 3-16,-20-5-35 15,-10 3-56-15,-13-1-228 16</inkml:trace>
  <inkml:trace contextRef="#ctx0" brushRef="#br1" timeOffset="445040.001">14686 15356 467 0,'3'12'295'16,"5"17"16"-16,-2-1-59 15,-4-3-55-15,2 1-35 16,-4-9-55-16,0 1-15 0,-4-8-18 15,0-5-4-15,-3-8-14 16,1-7-10-16,0-8-18 16,-1-7-12-16,7-2-16 15,1-1-2-15,7 3-3 16,3 2 0-16,0 3 21 16,4 4 8-16,0 10 14 15,1 6 6-15,2 9-8 16,-4 6-4-16,-2 6-9 15,0 3-3-15,-2 5-11 16,-1 0-1-16,-3-3-8 16,2-1-40-16,-1-6-209 15</inkml:trace>
  <inkml:trace contextRef="#ctx0" brushRef="#br1" timeOffset="445316.9981">15091 15518 369 0,'5'-6'274'0,"1"-8"12"16,0-2-66-16,-6-9-17 15,-3-4-12-15,-6-1-9 16,-4 1-21-16,-5 5-26 16,-9 10-46-16,1 3-27 15,-2 11-33-15,4 4-11 0,6 9-22 16,5 6-6-16,5 8 1 15,5 4 1-15,9 2 6 16,2-2 2-16,11-2 3 16,1-7 1-16,1-8 4 15,2-4 0-15,-2-8-26 16,3-2-66-16</inkml:trace>
  <inkml:trace contextRef="#ctx0" brushRef="#br1" timeOffset="445488.1639">15197 15330 1200 0,'0'0'532'0,"-4"2"-294"15,4 8-70-15,0 13-113 16,0 7-21-16,4 8-5 16,-2 0-7-16,1-4-8 15,-2-6-3-15,5-10-128 0,-3-3-455 16</inkml:trace>
  <inkml:trace contextRef="#ctx0" brushRef="#br1" timeOffset="445799.7235">15617 15370 688 0,'-3'7'385'0,"-1"10"-26"15,-5 6-160-15,-3 5-7 16,1 1-29-16,-9 0-34 15,0-2-33-15,-5-6-51 16,-3-6-8-16,3-13-7 16,2-4-3-16,6-9-12 15,1-7-11-15,3-5-15 16,4-2-5-16,9-4-3 16,6 5-2-16,10 4 3 15,5 5 3-15,4 9 16 16,-1 6 7-16,2 10 4 15,-6 6 3-15,-4 9-2 16,1 4 4-16,-8 4 4 16,3 0-1-16,0-7-4 15,-4-5-36-15,5-8-163 16</inkml:trace>
  <inkml:trace contextRef="#ctx0" brushRef="#br1" timeOffset="445982.3479">15795 15516 996 0,'10'0'527'0,"6"3"-191"0,12-2-106 16,8 2-39-16,10 4-105 16,0-4-25-16,-4 1-7 15,-5 0-29-15</inkml:trace>
  <inkml:trace contextRef="#ctx0" brushRef="#br1" timeOffset="446819.9521">1780 16264 570 0,'-17'4'370'16,"-14"16"-67"-16,-1 0-93 15,9 13-101-15,8 4-71 16,11 1-17-16,11 1-5 16,14-2-8-16,5-6-2 15,9-9 1-15,-3-8 5 0,-1-13 10 16,-4-5 11-16,-11-13 43 16,-4-5 7-16,-12-14 9 15,-4-3-5-15,-5-9-37 16,-4-4-8-16,-4-5 5 15,-3-4 0-15,-2 4-11 16,4 0-5-16,6 5-31 16,9 7-15-16,13 6-11 15,6 7-4-15,13 16-36 16,6 3-33-16,9 18-141 16</inkml:trace>
  <inkml:trace contextRef="#ctx0" brushRef="#br1" timeOffset="447151.1406">1971 16391 682 0,'1'0'340'16,"1"0"-32"-16,6 7-104 15,6 8-45-15,-4 3-7 16,1 4-59-16,-8-4-24 15,1-4-24-15,-3-5-3 16,-2-7-12-16,4 2 2 16,-1-9-12-16,-2 4-8 0,0 0-13 15,3-26-10-15,43-33 3 16,-28 32 3-16,5 7-1 16,0 11 0-16,-1 12-3 15,2 11 1-15,-7 11 10 16,-8 2 2-16,-2 9 8 15,-6-3 0-15,-1-2 26 16,-1-3-38-16,0-10-427 16</inkml:trace>
  <inkml:trace contextRef="#ctx0" brushRef="#br1" timeOffset="447300.1162">2137 16078 1162 0,'-2'-1'567'0,"-2"0"-229"0,0 1-188 16,4 0-140-16,0 1 37 15</inkml:trace>
  <inkml:trace contextRef="#ctx0" brushRef="#br1" timeOffset="447756.6743">2411 16465 721 0,'7'14'302'0,"2"10"-168"16,0 4-28-16,-5-6-24 15,-3-7-8-15,-1-5 0 16,0-5 1-16,-2-6-9 15,-4-5-5-15,1-10-22 0,2-4-17 16,2-9-12-16,3-2-1 16,8 0 6-16,5 1 1 15,3 4 17-15,4 3 9 16,1 8 14-16,-4 4 2 16,2 17-11-16,-4 6-9 15,-3 13-17-15,1 6-5 16,-5 6-3-16,-3 0 0 15,-2 1-54-15,-2-4-64 16</inkml:trace>
  <inkml:trace contextRef="#ctx0" brushRef="#br1" timeOffset="448027.6075">2908 16453 813 0,'-21'-11'466'16,"-13"-5"-90"-16,-7 5-151 15,-1-1-44-15,8 14-79 16,6 10-30-16,10 7-51 16,5 10-9-16,11 0-6 15,5 0 1-15,16-4 5 16,4-4 2-16,7-6-1 15,6-7 3-15,3-8 3 0,0-5 1 16,-3-5-47-16,-3 0 248 16</inkml:trace>
  <inkml:trace contextRef="#ctx0" brushRef="#br1" timeOffset="448332.8184">3029 16416 1199 0,'5'-4'449'0,"12"-2"-354"16,4 0-17-16,7 3-28 16,5 3-19-16,-5 5-16 15,2 2 1-15,-12-3 3 16,-4-1 2-16,-7-3 4 16,-3-1 12-16,-2-5-45 15,-2-2-17-15,-1 0-12 16,-3 0-14-16,-4 5 41 15,-2 6 29-15,-3 6 31 16,-2 7 16-16,-2 4 19 16,6 5-4-16,4 5-19 15,6-1-16-15,8-3-23 16,7-3-13-16,7-4-23 16,5-4-51-16,2-3-264 15</inkml:trace>
  <inkml:trace contextRef="#ctx0" brushRef="#br1" timeOffset="448726.0183">3694 16356 1057 0,'-19'-3'466'0,"-18"-1"-240"15,9 10-58-15,15 7-71 16,6 5-37-16,10 6-32 16,2-3-7-16,10-1 1 15,5-2-3-15,4-7-5 16,-1-2 0-16,-3-9 2 16,-2 2 3-16,-8-2-15 15,-6-5-14-15,-10 0-47 16,-7 2-9-16,-14 3 9 15,-4 0 14-15,-5 6 42 16,0 2 3-16,9 1 24 16,8 3 9-16,10 5 6 15,7 1 7-15,12 3-12 16,1 1-4-16,10-7-2 16,8 1-4-16,2-8-7 15,10-2-3-15,3-6 30 16</inkml:trace>
  <inkml:trace contextRef="#ctx0" brushRef="#br1" timeOffset="449227.6355">4835 16433 853 0,'-18'-8'461'15,"-18"-8"-93"-15,-11 4-181 16,-5 6-14-16,4 9-71 16,9 9-45-16,15 12-41 15,11 2-18-15,13 6-20 16,2-4 10-16,18-3-1 0,6 1 4 16,7-10 8-16,2-3 4 15,-2-11 8-15,1-6 6 16,-5-6 13-16,-2-8 4 15,-8-14 2-15,-6-6-4 16,-8-16-10-16,-5-7-1 16,-8-1-2-16,-4-3-2 15,-1 8-6-15,1 6-6 16,11 7-13-16,6 11-9 0,10 14-35 16,1 4-26-16,12 15-96 15,0 1-105-15</inkml:trace>
  <inkml:trace contextRef="#ctx0" brushRef="#br1" timeOffset="449496.8011">4966 16368 654 0,'-7'7'315'0,"-4"11"-68"15,2 5-41-15,1 7 1 16,4 2-32-16,6 0-57 16,2-2-21-16,14-7-16 0,-1-5-5 15,3-15 0-15,8-4 14 16,-6-15 7-16,1-5-4 16,-9-7-19-16,-6 2-22 15,-7-1-33-15,-1 2-44 16,0 6-151-16,4 3-118 15</inkml:trace>
  <inkml:trace contextRef="#ctx0" brushRef="#br1" timeOffset="449738.8855">5226 16468 935 0,'0'8'441'0,"1"7"-153"15,3 3-83-15,5-2-77 16,5-2-27-16,8-2-52 15,2-4-6-15,5-4 8 16,-1-1-1-16,-5-6 5 16,-3-3 1-16,-9-5-6 15,0-3-6-15,-8-4-6 16,-2-4-6-16,-5 0-9 16,-6 1-7-16,-9 5-15 15,-8 8-7-15,-7 8-14 16,-1 5-8-16,7 12-85 15</inkml:trace>
  <inkml:trace contextRef="#ctx0" brushRef="#br1" timeOffset="457761.0039">6248 16274 770 0,'-18'0'409'0,"-24"5"-105"16,-1 5-84-16,3 9-109 15,4 7-45-15,15 8-64 16,10 3-7-16,11 3-11 16,8-1-4-16,14-7 9 15,4-5 2-15,11-16 10 16,2-8 5-16,4-12 11 16,-7-6 5-16,-14-4 16 15,-14-1 4-15,-21 6-10 16,-13 6-7-16,-18 6-5 15,-4 2-39-15,5 0-265 16</inkml:trace>
  <inkml:trace contextRef="#ctx0" brushRef="#br1" timeOffset="458035.038">6328 16375 921 0,'14'0'439'0,"17"0"-193"15,-11 10-123-15,-4 1-30 16,-2 8-56-16,-7 1-10 16,0 1-8-16,-7-1-1 15,0-7 2-15,2-4-28 16,2-12-25-16,4-5-16 16,3-10-14-16,4-4 28 15,4 2 20-15,-4 2 20 0,1 11 24 16,-4 5-1-16,-4 12 18 15,1 12-2-15,-9 10-15 16,-4 3 5-16,2 2-56 16,1-3 1-1</inkml:trace>
  <inkml:trace contextRef="#ctx0" brushRef="#br1" timeOffset="458244.5112">6823 16335 937 0,'-8'1'474'0,"-4"6"-100"15,2 8-181-15,1 15-84 16,8 16-16-16,-5 7-21 0,2 6-18 16,7 7-14-16,-2-8-9 15,12 7-28-15,-2-3-35 16,2-6-73-16,2-8-127 15</inkml:trace>
  <inkml:trace contextRef="#ctx0" brushRef="#br1" timeOffset="458388.9612">6860 16547 1110 0,'-2'-8'455'0,"-1"-6"-248"0,9 5-184 15,8 2 26-15,15 4-323 16</inkml:trace>
  <inkml:trace contextRef="#ctx0" brushRef="#br1" timeOffset="458754.641">7233 16290 645 0,'-17'-2'325'0,"-20"-2"-105"16,6 3-99-16,9 5-78 0,6 6-30 15,11 4-23-15,7 2-3 16,8 2 1-16,3-6 5 16,9-3 10-16,1-2 4 15,3-8 3-15,-3-1 3 16,-5-4 3-16,-8-1 5 15,-10 2-4-15,-6 3-4 16,-12 4-5-16,-4 6-7 16,-5 6 24-16,3 3 13 15,7 5 5-15,5-1 2 16,12 6-12-16,3-3-1 0,16-1 14 16,5-2 7-16,10-11-2 15,4-5-9-15,-2-8-11 16,-2 0-2-16,-6-9-71 15,-6-3-101-15</inkml:trace>
  <inkml:trace contextRef="#ctx0" brushRef="#br1" timeOffset="459069.741">7557 16303 816 0,'7'8'382'0,"6"11"-160"15,0 4-12-15,-6-2-39 16,-6 1-35-16,-6 1-41 16,-9 1-25-16,-10-1-28 0,-1-2-7 15,-3-6-13-15,-1-4-12 16,8-7-31-16,3 1-7 16,8-5-10-16,4-1-1 15,2-3 9-15,6-7 0 16,6-7 0-16,1 3 6 15,7 0 2-15,0 5 22 16,3 10 35-16,0 6 25 16,5 12 59-16,-3 6-2 15,1 3-22-15,0 2-19 0,0-9-63 16,2-1 56-16</inkml:trace>
  <inkml:trace contextRef="#ctx0" brushRef="#br1" timeOffset="459619.9491">7364 16288 903 0,'-3'2'441'0,"-8"10"-132"16,0 11-90-16,1 18-98 15,-4 4-25-15,11 5-53 16,-1-2-34-16</inkml:trace>
  <inkml:trace contextRef="#ctx0" brushRef="#br1" timeOffset="459963.2078">7808 16318 959 0,'0'2'414'0,"1"10"-183"16,2 8-121-16,5 14-54 15,-1 1-2-15,1 6-21 16,-2-4 0-16,-5-11-45 16,1-2-95-16</inkml:trace>
  <inkml:trace contextRef="#ctx0" brushRef="#br1" timeOffset="460167.9783">7948 16337 879 0,'-12'3'373'16,"-17"4"-211"-16,1 3-36 15,6 7-80-15,7 3-23 16,14 3-41-16,7-2-3 15,16-3 4-15,1 0 6 0,10-8 10 16,1 1 36-16,2-4-122 16,3-5-118-16</inkml:trace>
  <inkml:trace contextRef="#ctx0" brushRef="#br1" timeOffset="460438.7272">8341 16358 798 0,'8'0'375'0,"10"6"-135"15,-10 6-57-15,-9 14-49 16,-4 4-25-16,-9 1-49 16,-2 4-8-16,-10-10-21 15,-6-7-2-15,-3-7-5 16,-1-11-12-16,2-7-20 16,6-6-15-16,9-5-21 15,7-4 1-15,16-2 5 0,9 3 7 16,11 4 25-16,5 5 12 15,7 11 20 1,-1 3 11-16,-4 12-1 0,2 3-3 16,-9 6-10-16,-1 0-6 15,-3-2 32-15,-7-2-58 16,-2-4-172-16</inkml:trace>
  <inkml:trace contextRef="#ctx0" brushRef="#br1" timeOffset="460604.6023">8238 16061 1260 0,'1'-4'563'0,"1"-2"-276"16,3 9-157-16,-5-3-94 15,8 12-28-15,34 53 2 16</inkml:trace>
  <inkml:trace contextRef="#ctx0" brushRef="#br1" timeOffset="461216.8052">9213 16308 432 0,'-7'-3'310'0,"-10"-10"34"16,-6 4-84-16,-13 9-74 15,-4 0-33-15,-4 16-47 16,2 5-25-16,13 12-51 16,12 4-20-16,13 3-23 15,8 0-5-15,15-4 5 16,2-8 3-16,13-8 10 0,2-7 4 16,2-11 6-16,-3-4 3 15,-6-6 2-15,-7-5-12 16,-9 1-10-16,-7 2-4 15,-8 2-6-15,-1 5 3 16,-4 5 2-16,-1 8 6 16,2 19 17-16,2 8 7 15,5 13 7-15,5 7-6 16,2 1-12-16,1-3 1 0,7-12-38 16,5-9-79-16,6-15-262 15</inkml:trace>
  <inkml:trace contextRef="#ctx0" brushRef="#br1" timeOffset="461504.707">9452 16375 694 0,'-10'5'337'0,"-7"1"-95"15,-3 4-82-15,4 10-55 16,1-1-23-16,10 9-37 16,0 1-1-16,8-5-7 15,8 3 7-15,3-9 7 16,8-3 4-16,2-9 3 0,1-3-3 16,-3-7-8-16,-1-8-6 15,-9-4-3-15,-4-4-12 16,-4-3-129-16,-3 0-186 15</inkml:trace>
  <inkml:trace contextRef="#ctx0" brushRef="#br1" timeOffset="461800.9146">9649 16543 621 0,'10'1'378'16,"-5"0"-15"-16,0 0-98 0,24 0-95 15,5-1-42-15,1-13-58 16,-18-4-15-16,-5-6-16 16,-6-2-8-16,-6-3-9 15,-2 2-4-15,-10-1-7 16,-5-1-3-16,-10 6-10 16,2 4-5-16,1 15-18 15,3 8-7-15,6 23-3 16,2 8-1-16,11 4 21 31,1-19 10-31,1 0 14 0,-1 64 6 0,5 6-2 16,0-3 0-16,0-37-4 15,2-6 21-15,1-16-265 0</inkml:trace>
  <inkml:trace contextRef="#ctx0" brushRef="#br1" timeOffset="462425.2979">9899 16398 927 0,'-4'-1'372'15,"2"-2"-213"-15,14 0-139 16,5 0-10-16,16 0-7 0,5 0 6 15,2 0-2 1,0 2 1-16,-9-1 0 16,-8 1 3-16,-11 0 6 0,-8 1 2 15,-11 0-1-15,-3 1-3 16,-8 4-8-16,-4-2-4 16,2 8-4-16,0 1-2 15,10 8 0-15,3 1 2 16,9 0 4-16,7-1 7 15,7 1 6-15,4-4 2 0,6 0 2 16,0-5-3 0,3-6-1-16,0-4 2 0,-4-6 3 15,1-4 0-15,-4-11-3 16,2-2-3-16,-5-6-6 16,-2-3-2-16,-7 1-1 15,-7 1 1-15,-2 12 0 16,-1 6-6-16,-3 14-3 15,2 10-1-15,0 14-1 16,0 5 7-16,4 6 2 16,-2 0-1-16,3-7 3 15,1-6-42-15</inkml:trace>
  <inkml:trace contextRef="#ctx0" brushRef="#br1" timeOffset="462566.9303">10369 16161 1176 0,'-4'-1'432'0,"-1"3"-354"0,-3 3-16 16,7 6-250-16</inkml:trace>
  <inkml:trace contextRef="#ctx0" brushRef="#br1" timeOffset="462858.655">10765 16455 1017 0,'-4'16'437'0,"-10"17"-258"16,-5-3-45-16,-2-4-70 16,-5-7-24-16,-4-8-13 15,-3-5-13-15,0-9-59 16,1-5-29-16,3-10-33 15,6-2 3-15,9-2 46 16,8-1 22-16,11 6 37 16,5 3 32-16,13 7 50 15,4 6 21-15,4 6 20 16,2 5-8-16,-1 8-11 16,-2 3-12-16,-3 3-28 15,-6-2-11-15,-1-1-46 16,-1-3 96-16</inkml:trace>
  <inkml:trace contextRef="#ctx0" brushRef="#br1" timeOffset="463472.8063">11666 16509 641 0,'0'-6'395'0,"0"-11"-6"16,-3 3-125-16,-9-3-86 15,-3-3-32-15,-17 1-42 16,-3-2-15-16,-8 5-32 16,-2 2-18-16,8 13-39 15,4 8-12-15,10 10-19 16,7 10-2-16,10 8 3 0,6 2 2 15,14-1 12-15,2-4 4 16,11-10 10-16,3-6 4 16,6-9 5-16,1-10 3 15,-1-17 3-15,-1-8-2 16,-4-12-1-16,-3-6-2 16,-7-8-4-16,-2-3-4 15,-8-5 0-15,-3 2 0 16,-7 7 0-16,-4 3 6 0,-3 23 31 15,-1 10-2-15,-3 18 0 16,1 13-2-16,2 14-23 16,-1 15 3-16,1 16 7 15,6 8 0-15,3 6-3 16,7-7-2-16,2-8-4 16,1-12-11-16,4-16-100 15,-1-8-72-15</inkml:trace>
  <inkml:trace contextRef="#ctx0" brushRef="#br1" timeOffset="463861.7968">12010 16525 767 0,'-3'-9'435'0,"-2"-7"-103"15,-7-1-117-15,1-3-52 16,-10-3-52-16,-1-1-18 15,-3 1-30-15,-2 5-12 16,1 13-38-16,3 8-15 16,4 15-15-16,4 6-4 15,12 11 0-15,3-2 4 16,11-2 5-16,6-4 4 16,8-11 8-16,5-4 4 0,1-10 3 15,-4-4 1-15,-5-6 2 16,-3-6 0-16,-9-1 2 15,-1-1-1-15,-5 0-1 16,-4 4 0-16,-6 4-8 16,0 5-7-16,1 10-9 15,-1 8 0-15,1 14 3 16,-1 5 8-16,2 8 5 16,0 3 1-16,4 2 1 15,0-2 1-15,3-7-14 16,1-7-58-16</inkml:trace>
  <inkml:trace contextRef="#ctx0" brushRef="#br1" timeOffset="464030.1638">12259 16608 1154 0,'-4'4'554'0,"-1"1"-167"16,2 15-224-16,-3 2-2 15,1 6-56-15,0 0-29 16,-3-3-42-16,6-3-47 16</inkml:trace>
  <inkml:trace contextRef="#ctx0" brushRef="#br1" timeOffset="464374.3779">12686 16577 1130 0,'-4'10'482'0,"-11"17"-255"0,-6 4-87 16,-5 5-17-16,-2-5-81 15</inkml:trace>
  <inkml:trace contextRef="#ctx0" brushRef="#br1" timeOffset="464881.8491">13234 16504 846 0,'-14'-9'433'15,"-11"-8"-122"-15,-9 0-126 16,2 2-43-16,-2 7-59 15,2 4-38-15,9 10-38 16,4 7-12-16,8 10-10 16,6 3 0-16,6 2 1 0,7-3 3 15,9-5 7-15,5-3 6 16,12-8 10-16,-4-8 3 16,6-10 4-1,-1-6 1-15,0-16-5 0,1-7-5 16,-2-14-8-16,-4-5-6 15,-8-1 0-15,-8 0 3 16,-13 6 4-16,-7 6 7 16,-9 14 44-16,-1 11 0 0,0 21-11 15,3 13-1-15,2 20-42 16,0 10 4-16,5 19 16 16,1 7 3-16,5 9 0 15,2-6-3-15,1-8-7 16,2-12-1-16,3-18-6 15,2-6-52-15</inkml:trace>
  <inkml:trace contextRef="#ctx0" brushRef="#br1" timeOffset="465568.6836">13725 16528 612 0,'0'-4'341'0,"-1"-9"-68"16,-2 2-39-16,-11-3-63 16,-1-2-24-16,-14 0-28 15,0-3-31-15,-3 9-46 0,1 2-18 16,9 10-29-1,2 7-11-15,9 9-9 16,-1 4 0-16,8 4 5 0,1 1 4 16,7-8 7-16,5 0 3 15,6-9 6-15,3-5 6 16,4-5 6-16,1-5 1 16,0-9 0-16,2 0-2 15,-6-3-3-15,-3 1-2 16,-4 6-6-16,-8 3 0 15,0 15 15-15,-1 10 9 16,-3 12 9-16,0 8 0 16,-2 11-12-16,2 1-6 0,0 4 1 15,0-4 0-15,6-12-21 16,-2-9-14-16</inkml:trace>
  <inkml:trace contextRef="#ctx0" brushRef="#br1" timeOffset="465973.0765">13892 16642 939 0,'2'-8'435'0,"0"-10"-187"16,11 7-91-16,5-4-11 16,4 7-31-16,-1 0-14 15,-3 8-40-15,-1 5-19 16,-9 3-18-16,-1 4-5 0,-9 4-1 15,-7-1 0-15,-5 5-3 16,-3 2-2-16,3-2-7 16,2 2-4-16,11 0-2 15,5-2-2-15,13-5-1 16,7-3 2-16,12-5 2 16,1-1 3-16,-1-1 10 15,-4-5 1-15</inkml:trace>
  <inkml:trace contextRef="#ctx0" brushRef="#br1" timeOffset="466706.9346">14756 16484 743 0,'-1'19'335'0,"-3"19"-132"16,1-4-102-16,3 0-4 15,0-9-32-15,1-8-23 16,-1-9-3-16,-5-8 1 16,3-8-10-16,-4-11-11 15,2-6-25-15,3-8-7 0,2-7 0 16,8 2 2-16,6 0 34 15,3 6 18-15,7 10 34 16,0 8 15 0,-2 18-17-16,0 8-14 0,-5 18-27 15,-3 8-10-15,-1 2-6 16,-3-2-1-16,0-4-63 16,5-4 59-16</inkml:trace>
  <inkml:trace contextRef="#ctx0" brushRef="#br1" timeOffset="467145.5783">15301 16525 909 0,'-9'-10'458'0,"-7"-9"-166"16,-5-4-106-16,-3 0-35 15,-1 0-58-15,3 2-22 16,-1 10-41-16,3 6-20 15,7 16-12-15,-4 8-2 16,8 12 1-16,0 3 3 16,9-1-1-16,2-2-2 15,12-5 3-15,2-8 1 16,2-7 6-16,3-11 5 16,-1-11 4-16,0 0 1 15,0-11 0-15,-2 0-3 0,-3-6-1 16,-4-2-2-16,-5 7-4 15,-3 2-1-15,-2 12-21 16,0 9-6-16,0 9-6 16,4 11-1-16,1 8 15 15,3 1 3-15,8 1 4 16,5-5 3-16,12-9 14 16,0-6 15-16,2-10 42 15,-4-7 23-15,-11-10 37 16,-4-4 6-16,-11-9-26 15,-8 2-22-15,-9-2-47 16,-4-4-34-16,-3 7-2 16</inkml:trace>
  <inkml:trace contextRef="#ctx0" brushRef="#br1" timeOffset="467874.7919">1625 17213 922 0,'0'4'407'0,"7"10"-170"15,0 10-78-15,-1 20-32 16,3 5 4-16,-8 6-37 16,-5 1-17-16,1-8-27 15,0-3-26-15,2-7-9 16,1-11-68-16</inkml:trace>
  <inkml:trace contextRef="#ctx0" brushRef="#br1" timeOffset="468185.562">1998 17321 651 0,'-12'-6'413'0,"-9"-2"-6"16,-1 8-231-16,-1 6-44 0,3 13-68 15,3 3-22-15,3 8-22 16,5 2-7-16,9 1-13 16,6 1-3-16,11-7-4 15,4-8 4-15,2-7 29 16,2-9 19-16,-5-5 35 15,-5-3 19-15,-5-4 5 16,-8 0-10-16,-10 3-30 16,-4 0-22-16,-8 1-36 15,2 1-43-15,6 0-538 16</inkml:trace>
  <inkml:trace contextRef="#ctx0" brushRef="#br1" timeOffset="468488.9106">2473 17350 1018 0,'0'8'493'16,"-10"12"-199"-16,-4 7-60 16,-12 3-109-16,-7-4-41 15,0-4-40-15,-3-6-8 16,4-6-8-16,2-6-3 15,3-6-11-15,4-12-8 16,6-6-19-16,4 1-10 0,10-6-7 16,4 6 1-16,9-4 9 15,6 5 2-15,5 6 7 16,2 7 6-16,4 14 16 16,-1 5 10-1,0 12 9-15,-1 6-2 0,-3 7-7 16,1 4 16-16</inkml:trace>
  <inkml:trace contextRef="#ctx0" brushRef="#br1" timeOffset="468899.7606">2677 17464 817 0,'-1'5'329'0,"0"12"-174"0,0-4-88 16,-1 6-15-16,-4-4-8 15,-1-7-11-15,2-3-2 16,-1-7 5-16,2-3 6 16,-2-6-6-16,1-1-3 0,3-10-9 15,6-3-10-15,7-5-11 16,4 0 4-16,8 5 32 16,1 1 18-16,6 15 51 15,-1 5 13-15,0 16-16 16,-1 12-11-16,-8 4-38 15,1 11-18-15,-10 1-12 16,-8 3 7-16,-1 8-167 16</inkml:trace>
  <inkml:trace contextRef="#ctx0" brushRef="#br1" timeOffset="469392.4632">3136 17350 1033 0,'-9'0'438'0,"-8"3"-267"15,-1 4-58-15,15 10-92 16,1 2-22-16,8 3-15 16,7-2 1-16,6-2 10 15,0-7 4-15,2-3 7 16,-1-4 4-16,-9-4 9 15,-3-3 3-15,-8-4 3 16,-2 2-11-16,-10 1-15 16,-6 3-5-16,-7 6-6 15,-2 3 7-15,-1 3 6 16,5 8 3-16,11-1 9 16,2 4 3-16,12 0 19 15,6-4 9-15,7 2-5 16,10-5 1-16,3 0-17 0,0-2-6 15,0-6 10-15,-6-1-41 16,-4-9-235-16</inkml:trace>
  <inkml:trace contextRef="#ctx0" brushRef="#br1" timeOffset="469528.8465">3068 17136 1398 0,'0'-1'528'15,"-3"1"-376"-15,7 7-136 16,3 7 4-16</inkml:trace>
  <inkml:trace contextRef="#ctx0" brushRef="#br1" timeOffset="469874.3293">3369 17456 914 0,'5'-2'413'15,"7"5"-155"-15,6 12-85 16,9 20-47-16,1 9 0 16,3 20-32-16,-3 1-20 15,-5-1-33-15,0-3-10 16,-5-17-48-16,3-10-68 0</inkml:trace>
  <inkml:trace contextRef="#ctx0" brushRef="#br1" timeOffset="470053.3674">3642 17416 1446 0,'-17'18'555'0,"-23"23"-404"15,-1 3-43-15,0 8-48 16,-1-3-17-16,2-2-23 16,5-2-7-16,13-14-60 15,5-5-73-15</inkml:trace>
  <inkml:trace contextRef="#ctx0" brushRef="#br1" timeOffset="470719.6392">3986 17585 537 0,'-5'-8'299'0,"-6"-7"-28"15,-3-5-104-15,-8 4-30 16,-5-4-19-16,-4 3-9 15,0 4-19-15,3 12-32 16,1 7-11-16,5 16-26 16,2 4-7-16,10 8-8 15,8 3-3-15,9-4-5 16,8-2-2-16,11-10 4 16,4-7 4-16,10-14 5 15,1-8 2-15,-4-11 1 16,-9-3-2-16,-5-1-9 15,-9-1-1-15,-6 1-1 16,-1 5-1-16,-8-5 7 16,0 3 1-16,-2 4-1 15,-1 2-1-15,1 12-11 16,0 2-5-16,1 10 1 16,2 3-2-16,1 6 9 0,1 3 7 15,5 2 9-15,0-2 4 16,1-4 5-16,6-3 0 15,2-6-5-15,-2-4 3 16,6-9 4-16,-3-2 1 16,-2-5-2-16,4-3-2 15,-6-3-5-15,-1-4 0 16,-4-2-2-16,0 2-1 0,-2 8-8 16,0 6 1-16,0 7 1 15,3 7 4-15,0 11 6 16,1 1 0-16,5 8-2 15,1 0-2-15,3-2-2 16,-2-7 0-16,-4-6 3 16,-2-7 14-16,0-10 46 15,0-7 14-15,2-11 21 16,-1-5 2-16,-2-3-37 16,-3 0-12-16,-5 6-52 15,-2 1-54-15</inkml:trace>
  <inkml:trace contextRef="#ctx0" brushRef="#br1" timeOffset="471205.0609">5449 17464 1159 0,'0'8'468'0,"-3"14"-299"16,-8 3-37-16,-12 7-26 16,-7 3-37-16,-12-3-34 15,-3-5 0-15,0-8 0 16,4-11-3-16,4-12-8 16,6-8-16-16,13-11-33 15,5-1-12-15,16-4-9 16,9-1 6-16,12 6 17 15,3 6 5-15,5 7 16 16,4 7 7-16,-2 10 18 16,2 8 12-16,-5 14 3 0,-3 2-5 15,-8 4-7 1,-1-2-5-16,-5-5-9 0,0-5-50 16</inkml:trace>
  <inkml:trace contextRef="#ctx0" brushRef="#br1" timeOffset="471499.099">5616 17562 733 0,'0'15'380'16,"0"4"-72"-16,0 10-182 16,-1-4-12-16,-5-5-49 15,3-3-26-15,-2-11-4 16,-1-5 1-16,0-7-7 15,1-5-6-15,4-13-15 16,1-5-6-16,6-3 6 16,7 0 11-16,6 6 38 15,1-1 12-15,9 11 41 16,-1 2 14-16,-2 16-20 16,0 6-3-16,-7 15-36 15,0 2-23-15,-7 7-14 16,0 3-9-16,-6-7-21 15,-4 2 367-15</inkml:trace>
  <inkml:trace contextRef="#ctx0" brushRef="#br1" timeOffset="471841.3527">6153 17579 1177 0,'-11'-5'531'0,"-16"-9"-244"15,-3 1-34-15,1 2-88 16,3 3-36-16,6 8-68 15,5 1-26-15,5 14-36 16,4 3-7-16,6 4-4 16,7 4 1-16,10-1 9 15,3-3 1-15,9-3 1 16,-2-5 3-16,1-10 5 16,1-3-8-16,-10-6-115 15,-2-7-76-15</inkml:trace>
  <inkml:trace contextRef="#ctx0" brushRef="#br1" timeOffset="471965.566">6047 17275 1357 0,'-1'1'535'16,"-4"3"-350"-16,5 8-112 16,7 9-38-16,6 5-14 15</inkml:trace>
  <inkml:trace contextRef="#ctx0" brushRef="#br1" timeOffset="472412.8165">6704 17448 885 0,'7'5'373'15,"5"3"-167"-15,13 7-119 16,10 1 30-16,7-2-18 0,1 1-14 15,-4-2-42-15,-7-6-12 16,-7-1-3-16,-7-6 2 16,-10-5 6-16,-6-2 2 15,-6-4-6-15,-3-1-6 16,-7 1-14-16,1 6-7 16,1 4-9-16,-10 3-7 15,8 11-6-15,0 2-2 0,4 11-2 16,10 2 5-16,1 3 4 15,6 1 1-15,9-3-13 16,8 0-43-16,15-7-165 16,2-6-272-16</inkml:trace>
  <inkml:trace contextRef="#ctx0" brushRef="#br1" timeOffset="472651.1273">7307 17584 826 0,'-2'-6'419'0,"-4"-5"-108"15,-3 2-88-15,-12 1-59 16,-3-3-27-16,-6 1-44 16,-2 3-14-16,6 9-43 15,2 8-23-15,8 7-27 16,4 6-6-16,12 5-3 16,6 1 5-16,14 0 11 15,5-2 2-15,11-7 8 0,0-6 6 16,2-14 21-1,-6-6 10-15,-10-10 21 0,-8-4 5 16,-15-3-8-16,-5 1-32 16</inkml:trace>
  <inkml:trace contextRef="#ctx0" brushRef="#br1" timeOffset="473201.2957">8201 17254 631 0,'-19'-1'388'16,"-14"1"-21"-16,-3 9-177 15,1 9-29-15,6 22-64 16,2 8-22-16,10 19-30 16,5 1-17-16,13 1-8 15,11-6-5-15,18-13-7 16,7-7-18-16,10-21-92 16</inkml:trace>
  <inkml:trace contextRef="#ctx0" brushRef="#br1" timeOffset="473510.6323">8459 17363 688 0,'-19'-9'376'0,"-8"-6"-90"16,6 15-133-16,0 11-44 15,7 16-55-15,5 5-17 16,2 11-18-16,7 1-4 16,10 1-6-16,2-4 1 15,7-9 1-15,5-5 11 16,2-18 16-16,6-5 7 0,-2-12 28 16,-3-12 8-16,-5-6 1 15,-8-8-2-15,-11-3-29 16,-5 3-4-16,-12-2-94 15,-3 5-63-15,-4 9-338 16</inkml:trace>
  <inkml:trace contextRef="#ctx0" brushRef="#br1" timeOffset="473671.5964">8709 17609 1113 0,'-5'14'554'16,"-4"11"-210"-16,-11 4-173 16,-5 1-61-16,1-2-81 15,3-3-40-15</inkml:trace>
  <inkml:trace contextRef="#ctx0" brushRef="#br1" timeOffset="474079.6716">9034 17513 563 0,'-6'-10'354'0,"-7"-13"23"15,-2 0-118-15,-2 0-69 16,1 2-31-16,-2 11-65 16,-1 8-26-16,1 14-32 15,-2 9-16-15,5 11-19 16,3 0-1-16,6 9-1 15,6-3 1-15,5-6 5 16,6-3 5-16,9-15 12 16,2-8 11-16,6-10 15 0,4-9 3 15,-6-8-5-15,-4 1-5 16,-10-2-22-16,-9 2-41 16,-5 2-294-16</inkml:trace>
  <inkml:trace contextRef="#ctx0" brushRef="#br1" timeOffset="474324.3824">9207 17224 1072 0,'16'10'478'16,"12"6"-262"-16,1 27-38 15,-4 12 4-15,-6 10-45 16,-4 5-17-16,-14-11-33 16,-4-4-25-16,-9-7-20 15,-8-5-3-15,-11-7-9 16,-6-6 19-16,-4-8 317 16</inkml:trace>
  <inkml:trace contextRef="#ctx0" brushRef="#br1" timeOffset="475682.5818">16995 13565 806 0,'-1'-3'374'0,"1"-1"-151"0,-3-5-45 15,0 2-49-15,-2-3-5 16,-3 3-19-16,-2 3-2 16,-5 0-24-16,-1 4-24 15,-6 7-31-15,2 4-16 16,6 6-15-16,6 0-3 16,9 3 1-16,6 1 1 15,8-6 8-15,4 0 2 16,3-7 9-16,1-7 6 15,0-5 7-15,-5-5 3 16,-5-5 4-16,-3 3 2 0,-10-3 6 16,-1 1 2-16,-8 1-5 15,-5-3-5-15,-4 5-16 16,-4 2-9-16,0 7-17 16,3 3-8-16,6 7-8 15,2 5-1-15,9 6 10 16,4 0 5-16,9-3 7 15,5-2 4-15,2-5 4 16,1-5 3-16,-2-5 9 16,-4-3 5-16,-3-4 6 15,-2-3 2-15,-8-3-2 16,0-1-2-16,-6 1-1 16,-2-1 0-16,-5 6-1 0,-2 1-2 15,2 4-12-15,1 4-7 16,6 3-12-1,3 6-1-15,4 0 6 0,5 5 4 16,4-1 10-16,3-3 3 16,2-1 5-16,-4-7 4 15,-4-1 23-15,-6-2-16 16</inkml:trace>
  <inkml:trace contextRef="#ctx0" brushRef="#br1" timeOffset="476240.6188">16305 13001 1156 0,'-13'10'468'0,"-20"18"-286"15,6 8-48-15,7 11-71 16,5 3-16-16,15-1-39 16,7 1-4-16,9-7-2 15,6-7-6-15,7-10-65 16,0-10-47-16,5-15-396 15</inkml:trace>
  <inkml:trace contextRef="#ctx0" brushRef="#br1" timeOffset="476511.5941">16539 13161 932 0,'-15'-8'420'0,"-12"-5"-203"0,-2 5-68 15,1 8-86-15,7 5-24 16,9 9-31-16,4 2-8 16,10 8-6-16,5-1-2 15,11-4 9-15,2-6 9 16,5-8 29-16,-2-5 20 16,-8-8 31-16,-2-1 6 0,-13-5-13 15,-3-2-15-15,-8 0-36 16,-5 1-17-16,2 0-111 15,4 3-93-15</inkml:trace>
  <inkml:trace contextRef="#ctx0" brushRef="#br1" timeOffset="476671.1247">16664 13278 867 0,'0'7'422'0,"-7"9"-167"16,-5 3-65-16,-1 4-110 16,0 0-32-16,3-4-97 15,7-3-191-15</inkml:trace>
  <inkml:trace contextRef="#ctx0" brushRef="#br1" timeOffset="476971.8522">16866 13215 418 0,'-2'-10'297'0,"-1"-6"20"0,-3 1-93 16,-3 2-11-16,-6 6-44 15,-2 5-31-15,-5 8-63 16,0 5-27-16,2 8-21 15,5 3-1-15,11 2-4 16,4-1 0-16,11 0-3 16,5-4 5-16,9-7 11 15,-2-9 4-15,1-8 7 16,-2-6 0-16,-8-5-3 16,-3 1-5-16,-10 1-37 15,-3-2-63-15</inkml:trace>
  <inkml:trace contextRef="#ctx0" brushRef="#br1" timeOffset="477239.9401">16967 13031 1276 0,'10'1'570'0,"4"2"-284"16,4 10-132-16,1 7-22 15,-5 6-50-15,2 5-6 16,-8 10-45-16,-3 1-8 16,-6 5-8-16,-9 0-2 0,-3-6 1 15,-2-3-1-15,-1-10 0 16,3-5 0-16,2-10-3 16,2-6-18-16,7-6-64 15,-3-3-37-15</inkml:trace>
  <inkml:trace contextRef="#ctx0" brushRef="#br1" timeOffset="482479.7607">10184 17459 728 0,'0'13'422'15,"0"10"-43"-15,-11 13-162 16,-8 7-24-16,-9 1-78 16,-5-2-36-16,-5-9-47 15,-2-8-1-15,-1-16-22 16,3-9-22-16,10-18-46 15,3-3-29-15,11-4 7 16,5-3 14-16,9 5 34 16,5 0 34-16,12 9 26 15,3 6 13-15,6 16 22 16,5 11-7-16,5 18-6 16,-1 8-5-16,0 3-15 0,-3-1 0 15,-2-11-68-15,2-9-282 16</inkml:trace>
  <inkml:trace contextRef="#ctx0" brushRef="#br1" timeOffset="482845.4929">10199 17511 824 0,'3'-21'342'0,"10"-19"-121"16,6 3-55-16,10 5 12 16,1 7 0-16,1 13-49 15,0 8-27-15,3 20-32 16,-2 11-2-16,-1 19-15 16,-3 6-3-16,-11 8-15 15,-1 1-5-15,-3-3-9 16,0-4-5-16,1-16-3 15,-2-10-17-15,0-24-59 16,-1-8-38-16,-3-21-16 16,-3-7 16-16,-13-8 61 0,-9 1 37 15,-15 13 14-15,-4 12 0 16,-8 22-3-16,1 12-2 16,5 20-3-16,9 2-3 15,14-4-52-15</inkml:trace>
  <inkml:trace contextRef="#ctx0" brushRef="#br1" timeOffset="483191.8561">10480 17453 790 0,'26'-18'375'0,"36"-18"-70"16,7 6-85-16,-5 17-19 15,-10 10-17-15,-17 23-65 16,-8 12-3-16,-8 17-7 16,-3 8-15-16,-5 4-27 15,-3-4-22-15,-2-6-26 16,2-6-5-16,4-18-42 16,-2-5-45-16,1-21-138 15,-2-6-101-15,-8-11-79 16,-3-6 20-16,-12-9 181 15,-4 0 142-15,-5 2 187 16,-1 4 48-16,-2 18 19 16,1 7-19-16,-2 18-52 0,2 12-25 15,7 11-52-15,2-1-61 16</inkml:trace>
  <inkml:trace contextRef="#ctx0" brushRef="#br1" timeOffset="483482.5644">11011 17612 845 0,'15'0'454'16,"12"0"-97"-16,-6 11-157 15,-6 10-28-15,-8 2-63 16,-6-3-26-16,-1-6-45 15,-1-6-5-15,1-9-8 16,3-7-12-16,10-9-19 16,3-4-7-16,7-2-6 15,-1 0 7-15,-1 9 8 16,-2 5-3-16,0 10 13 16,-2 13 4-16,-6 11 6 15,1 9 7-15,-7 7-7 16,-2-2 10-16</inkml:trace>
  <inkml:trace contextRef="#ctx0" brushRef="#br1" timeOffset="483926.3603">11280 17511 855 0,'10'-19'356'0,"8"-23"-216"15,4-9 20-15,8-1 14 16,-3 5 1-16,5 18-23 15,-2 13-31-15,5 26-55 16,0 19-24-16,-1 31-3 16,3 16 8-16,-7 8-6 15,-1-2-7-15,-4-9-15 16,-3-10-6-16,1-17-3 16,-7-11 0-16,-3-26 12 15,-5-10-14-15,-8-17-30 16,0-8-14-16,-22-6-35 15,-7 1-26-15,-19 2 14 16,-5 5 9-16,5 10 9 0,4 7 26 16,16 14 0-16,5 7 2 15,13 12-54-15</inkml:trace>
  <inkml:trace contextRef="#ctx0" brushRef="#br1" timeOffset="484201.4404">11904 17632 960 0,'-11'-1'441'16,"-3"-3"-212"-16,-4 4-104 16,0 5-28-16,4 5-77 15,2 6-26-15,11 11-17 16,1 3 0-16,16-1 8 15,5-3 4-15,10-10 5 16,7-5 6-16,0-11 30 16,-2-8 31-16,-12-11 65 15,-8-3 11-15,-16-4-14 16,-10 1-29-16,-11 3-65 16,-3 1-49-16</inkml:trace>
  <inkml:trace contextRef="#ctx0" brushRef="#br1" timeOffset="484620.8046">12393 17582 1011 0,'0'0'456'0,"2"4"-196"16,-3 2-80-16,0-6-65 15,-4 13-15-15,-26 45-34 16,9-26-17-16,0-4-21 15,0-4-2-15,-1-10 0 16,2-7-2-16,-1-12-6 16,2-6-5-16,3-11-14 15,5-1-9-15,12-5-8 16,6 3-2-16,12 4 3 16,2 2 12-16,5 15 8 0,0 5 4 15,1 21 2-15,2 9-5 16,-2 11 23-16,3 5 416 15</inkml:trace>
  <inkml:trace contextRef="#ctx0" brushRef="#br1" timeOffset="484917.4419">12646 17569 927 0,'0'-3'525'16,"-3"-3"-70"-16,3 11-320 15,3 10-44-15,5 8-70 16,1 7 4-16,0 4-9 15,-1-1-1-15,-7-2 2 16,0-6 24-16,-1-8-97 16,-1-7-79-16,4-11-307 15</inkml:trace>
  <inkml:trace contextRef="#ctx0" brushRef="#br1" timeOffset="485082.8759">12757 17625 415 0,'-1'-7'310'0,"-4"-6"-29"16,-2 10-69-16,1 6-19 15,-3 7-80-15,-4 4-20 16,3 1-15-16,-1-1-20 16,11 5-20-16,1-3-7 15,11-2-9-15,7 0 2 16,6-3-10-16,12 1-1 16,6-4-198-16</inkml:trace>
  <inkml:trace contextRef="#ctx0" brushRef="#br1" timeOffset="485309.5541">12960 17587 1153 0,'-3'8'479'0,"-3"2"-271"0,3 11-101 16,2 6-10-16,6 4-20 15,6 3-10-15,6-5-17 16,5-6-6-16,6-11 9 15,1-9-1-15,1-7 49 16,-2-6 10-16,-9-9 3 16,-6-5-4-16,-7-4-50 15,-6 1-15-15,-10 4-76 16,0 4-45-16</inkml:trace>
  <inkml:trace contextRef="#ctx0" brushRef="#br1" timeOffset="485720.5278">13326 17747 854 0,'5'8'407'0,"5"7"-167"15,8-1-6-15,9-6-53 16,4-5-37-16,6-8-46 16,-3-7-20-16,-4-10-30 15,-6-2-6-15,-15-6-8 16,-3 1-6-16,-13 3-14 15,-8 1-7-15,-15 4-9 16,-3-1 0-16,-3 8-13 16,2 5-9-16,11 16-11 15,6 15-7-15,7 20 7 0,5 14 9 16,10 15 17-16,4 5 5 16,7-1 9-16,1-1 41 15,3-19-302-15</inkml:trace>
  <inkml:trace contextRef="#ctx0" brushRef="#br1" timeOffset="486243.5194">13794 17622 814 0,'-4'0'425'0,"-8"4"-92"15,0 7-165-15,-1 12-80 16,0 3-23-16,10 9-15 0,3-3 0 16,7-1-8-16,7-5 0 15,6-16 0-15,4-2 5 16,4-18 17-16,-2-5 5 16,-7-6-5-16,-3-5-4 15,-8 2-22-15,-3 1-9 16,-5 8-13-16,-2 5-6 15,-1 8-22-15,2 3-10 16,1 6-3-16,0-7 0 0,0 2 10 16,6 20 7-16,18 25 3 15,-2-28 3-15,8-10 2 16,0-5 4-16,-2-2 4 16,-2-4 2-16,-7-2 4 15,-4-1 0-15,-6-3-14 16,-2-1-44-16,2-3-169 15</inkml:trace>
  <inkml:trace contextRef="#ctx0" brushRef="#br1" timeOffset="486358.86">14049 17510 1149 0,'-10'-11'593'16,"-6"-8"-199"-16,9 8-221 15,1 6-79-15,8 8-103 16,4 5-62-16</inkml:trace>
  <inkml:trace contextRef="#ctx0" brushRef="#br1" timeOffset="486678.2206">14276 17655 901 0,'3'6'420'0,"-2"2"-213"0,6 13-40 16,1 1-10-16,3 4-43 15,4-2-13-15,1-10-20 16,-1-4 6-16,0-8 32 15,2-2 16-15,-5-10 0 16,2-3-19-16,-2-8-45 16,-2-3-24-16,0 1-9 15,-2 1-40-15,0 4 302 16</inkml:trace>
  <inkml:trace contextRef="#ctx0" brushRef="#br1" timeOffset="487063.4581">14831 17617 949 0,'-13'-6'435'0,"-18"-10"-193"16,-4 7-46-16,1 5-66 16,4 4-32-16,5 14-49 15,7 5-19-15,12 8-32 16,3 3-5-16,13 3-1 15,4-6 5-15,15-9 11 16,2-8 7-16,0-10 10 16,0-5 5-16,-10-6 2 15,-4-1-1-15,-7-3-92 16,-5 1-76-16</inkml:trace>
  <inkml:trace contextRef="#ctx0" brushRef="#br1" timeOffset="487250.6893">14950 17619 533 0,'4'11'353'16,"7"9"74"-16,0 6-185 16,5 0-61-16,-1 0-20 15,5-4-56-15,-4-7-19 16,-1-13 33-16,0-4 4 16,-4-15-7-16,6-3 1 15,-8-6-69-15,1 2-20 16,-2 0-83-16,-2 4 55 0</inkml:trace>
  <inkml:trace contextRef="#ctx0" brushRef="#br1" timeOffset="487621.489">15312 17574 633 0,'1'-2'353'0,"3"-1"-19"0,4-1-148 16,6 5-86-16,6 3-17 15,4-2-41-15,-1 0-8 16,-4 2-7-16,-8 0-5 16,-11 4-8-16,-7 2 1 15,-9 2 0-15,-5 0 2 16,-3 2-5-16,1 1-5 16,8-1-7-16,8 4-5 15,9 3-4-15,8 0 2 16,7 2 7-16,4-3-14 0,5 0-191 15</inkml:trace>
  <inkml:trace contextRef="#ctx0" brushRef="#br1" timeOffset="488020.5916">15911 17640 819 0,'-11'12'457'15,"-13"5"-55"-15,-12 14-296 16,-6-1-6-16,-4 0-73 15,1-2-10-15,5-16 2 16,3-4 1-16,6-11-20 16,2-10-1-16,9-4-20 15,4-4-16-15,14 0 4 16,6 2-1-16,13 3 5 16,3 3 24-16,-2 10 29 15,1 3 15-15,-4 9 22 0,2 8 2 16,1 7 8-1,0 3 6-15,3 0-7 0,0 1-6 16,5-9-22-16,-2-4-12 16,2-14-2-16,-1-8 1 15,-4-9-3-15,-1-4-2 16,-3-3-10-16,0 1-4 16,3-2-5-16,0 2-2 15,0 6-3-15,-2 5-5 16,-3 11-8-16,-2 11 0 0,-2 12 0 15,-2 1 6-15,0 11 28 16,-1-2 3-16</inkml:trace>
  <inkml:trace contextRef="#ctx0" brushRef="#br1" timeOffset="488379.284">16530 17335 955 0,'-3'-14'561'0,"-4"-13"-82"15,2 16-211-15,-3 11-57 16,3 19-114-16,4 14-41 0,-1 18-40 16,2 12-2-16,2-2-5 15,1-2-1-15,1-13-1 16,2-7-27-16,2-7 78 15</inkml:trace>
  <inkml:trace contextRef="#ctx0" brushRef="#br1" timeOffset="488577.892">16496 17868 1773 0,'0'3'695'0,"1"0"-519"0,-1-2-20 16</inkml:trace>
  <inkml:trace contextRef="#ctx0" brushRef="#br3" timeOffset="494482.6863">21222 12906 894 0,'1'-1'470'0,"-2"-3"-110"16,-9 4-85-16,-8 12-107 15,-9 4-50-15,-11 11-72 16,-2 5-13-16,-3 3-15 16,3-1-5-16,-3-5-5 15,1 3 0-15,-6-4-2 16,-2 0 1-16,4-1-21 16,6-5-39-16,17-8-146 15,9-7-195-15</inkml:trace>
  <inkml:trace contextRef="#ctx0" brushRef="#br3" timeOffset="494733.6705">21228 12987 558 0,'4'-5'374'0,"0"0"39"0,-4 1-92 16,-6 8-86-16,-6 4-45 15,-11 8-81-15,-7 3-14 16,-10 9-41-16,0 4-17 16,-4 3-22-16,4 4-5 15,5-1-5-15,3 3 0 16,6-7 0-16,-2-5 0 16,7-9 3-16,5-9 5 0,9-9-4 15,8-5-19-15,6-9-93 16</inkml:trace>
  <inkml:trace contextRef="#ctx0" brushRef="#br3" timeOffset="495442.1435">21093 13894 872 0,'-4'-1'422'16,"-10"1"-133"-16,-4 7-64 15,-6 7-43-15,-3 10-30 16,-6 10-51-16,-4 3-16 15,-2 2-33-15,-5-7-15 16,2-4-17-16,4-4-6 16,7-9-7-16,9-1-24 15,10-9-85-15,9-1-74 16,11-8-189-16</inkml:trace>
  <inkml:trace contextRef="#ctx0" brushRef="#br3" timeOffset="495674.1313">21134 13942 900 0,'8'-8'489'16,"4"-6"-128"-16,-5 6-118 16,-3 4-15-16,-8 5-86 0,-5 5-33 15,-15 15-47 1,-8 5-12-16,-10 15-18 15,-3 1-5-15,2 1-15 16,7 2-4-16,1-6-3 0,4-4-2 16,4-9-21-16,4-4-16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3:31:42.928"/>
    </inkml:context>
    <inkml:brush xml:id="br0">
      <inkml:brushProperty name="width" value="0.05292" units="cm"/>
      <inkml:brushProperty name="height" value="0.05292" units="cm"/>
    </inkml:brush>
  </inkml:definitions>
  <inkml:trace contextRef="#ctx0" brushRef="#br0">2057 7172 804 0,'-7'10'370'16,"-7"5"-147"-16,-3 25-128 16,-8 9-22-16,3 20-32 15,-4 5-11-15,7-1-21 16,7-4 0-16,5-22 1 15,7-9-3-15,6-26-4 16,4-12 1-16,1-23 2 16,2-11 3-16,-3-16 5 15,0-9 2-15,2-12 7 16,-3-1 3-16,5 3 2 16,2 3-2-16,6 17-14 15,-2 10-4-15,-9 17 3 0,1 11-2 16,-8 24 3-16,3 10-3 15,3 17-9-15,1 14 1 16,6 14 1-16,0 4 3 16,9 0 1-16,1-6 4 15,0-15-31-15,2-9-48 16,-7-12-149-16</inkml:trace>
  <inkml:trace contextRef="#ctx0" brushRef="#br0" timeOffset="291.9734">2584 7497 776 0,'-6'-5'412'15,"-1"-3"-123"-15,-5-2-86 16,-5 4-27-16,-4-2-55 15,-5 0-26-15,0 8-53 16,3 1-24-16,9 13-35 16,6 6-12-16,11 2 3 15,10 3 9-15,11-2 15 16,1-1 8-16,2 0 5 16,-2-6 1-16,-5-4 5 0,1-7 16 15,-8-9-80 1,-1-6-66-16</inkml:trace>
  <inkml:trace contextRef="#ctx0" brushRef="#br0" timeOffset="387.7249">2511 7288 749 0,'-9'-8'382'0,"-1"-5"-117"16,6 8-141-16,3 8-192 0</inkml:trace>
  <inkml:trace contextRef="#ctx0" brushRef="#br0" timeOffset="699.3884">2665 7443 1369 0,'0'8'511'0,"5"19"-404"16,8 2-40-16,11 13-40 16,4 5-12-16,-5 6 0 15,-5 3 0-15,-8 1 0 16,-8 1-11-16,-2-3-9 15,-7 7 7-15,-14-8-55 16,-4-7-7-16,-10-13-5 16,5-15-17-16,4-20 47 15,5-11 14-15,8-25 4 16,3-13 12-16,10-17 36 0,5-8 17 16,15-1 32-16,7 4 3 15,16 10-30-15,-4 8-14 16,-1 16-27-16,-1 8 0 15,-11 16-107-15,0 7-48 16</inkml:trace>
  <inkml:trace contextRef="#ctx0" brushRef="#br0" timeOffset="1118.2135">2932 7495 590 0,'0'8'268'0,"1"9"-121"16,3 0-14-16,3 1-49 15,6-1-11-15,5-5-19 16,2-6 2-16,4-8 4 15,-7-7-3-15,1-8 7 16,-2-1 3-16,-5-4 1 16,-7 4-4-16,-4 4-2 15,-3 0-5-15,-4 11-21 0,2 3-14 16,-3 9-32-16,7 4-12 16,4 9 3-16,3 1 6 15,11-2 8-15,-1-4 2 16,6-7 4-1,2-3 7-15,-1-9 50 0,-1-5 31 16,-7-8 38-16,-5-1 12 16,-6-5-38-16,-4-2-29 0,-3 3-62 15,1 2-76 1</inkml:trace>
  <inkml:trace contextRef="#ctx0" brushRef="#br0" timeOffset="1896.0985">3789 7411 831 0,'9'-4'367'16,"2"0"-156"-16,15-1-112 0,1 0-16 16,3 4-24-16,3-2-21 15,-7 3-19-15,-3 1-3 16,-9 0-3-16,-9-1 0 16,-5 2 3-16,-6 2 2 15,-3 8-4-15,2 3-1 16,-2 10-12-16,2-2-3 15,4 1-3-15,7 2-18 16,5-1-83-16,5-2-53 0,7-4-111 16,-1-4 3-1,13-3 84-15,-1-3 54 0,8-7 114 16,4-3 15-16,-2-10 5 16,-1-3 1-16,-9-3 35 15,-4-1 40-15,-9-1 81 16,-7-1 44-16,-11 0 37 15,-3 1-11-15,-11 0-48 16,-3 3-35-16,-11 0-64 16,3 1-29-16,1 8-41 15,-1 4-13-15,8 7-19 16,-4 9-5-16,8 6-1 16,1-3-1-16,9 4 5 15,6 2 1-15,7-4 5 16,5-1 3-16,4-6 6 15,-10-1 4-15,17-14 7 0,0 1 6 16,1-8 5-16,8-8 3 16,-20 4 2-16,-6-6-2 15,-5 4 14-15,-5 4 6 16,-4 4 3-16,-1 5-4 16,-2 6-29-16,1 4-13 15,3 8-17-15,4 2 0 16,6-1 6-16,3 2 4 15,8-6 5-15,6 1 2 16,1-2 5-16,-2-7 9 16,-2-4 36-16,-3-4 18 0,-5-9 25 15,0-1 0-15,-8-1-27 16,-5-2-16-16,-2-1-57 16,-7 0-57-16</inkml:trace>
  <inkml:trace contextRef="#ctx0" brushRef="#br0" timeOffset="2435.0069">5456 7283 704 0,'-4'-5'414'0,"-10"-6"-40"16,-5 0-93-16,-8 7-99 16,-11-1-40-16,-2 8-66 15,-3 5-24-15,12 11-46 16,10 6-15-16,11 12-19 16,12 1-3-16,18-1 7 15,8 0 8-15,17-9 33 16,-2-3-45-16,3-8-105 0,-1-1-111 15</inkml:trace>
  <inkml:trace contextRef="#ctx0" brushRef="#br0" timeOffset="2663.039">5659 7380 777 0,'-5'-12'470'0,"-3"-10"-33"15,-4 2-229-15,-3 5-59 0,-3 6-74 16,-3 5-27-16,-1 7-39 15,3 4-9-15,-1 9-11 16,5 1-5-16,5 7-7 16,4 2-1-16,9-1 0 15,7 1 5-15,8-9 10 16,7-4 7-16,3-11 8 16,1-2 5-16,-3-8 6 15,-4-2-3-15,-8-7-77 16</inkml:trace>
  <inkml:trace contextRef="#ctx0" brushRef="#br0" timeOffset="3000.9195">5813 7288 1020 0,'-6'-5'448'16,"-3"-3"-228"-16,3 4-79 16,11 12-83-16,8 7-26 0,11 13-25 15,1 3 13-15,-3 4 6 16,-5-1 7-16,-14-3 33 15,-4-4 9-15,-16-6 8 16,-3-6-1-16,-9-9-30 16,-2-9-21-16,5-10-87 15,3-3-81-15,14-6-344 16</inkml:trace>
  <inkml:trace contextRef="#ctx0" brushRef="#br0" timeOffset="3363.5213">6072 7412 921 0,'-4'1'431'0,"-5"8"-128"15,5 10-235-15,-2 1-35 16,9 8-16-16,4-8-4 15,10-5-3-15,8-4 4 16,1-11 10-16,8-4 8 16,-3-16 6-16,-2-4 0 15,-1-13-2-15,-11-4 0 0,-9-8 8 16,-7-4 6 0,-12-1-42-16,-9 1 2 15,-15 11-14-15,-6 9 0 0,-6 14 39 16,-2 8-3-16,9 12-5 15,7 5-15-15,13 6-22 16,12 7-10-16,15 5-9 16,13-2 4-16,22-1-80 15,7-2-100-15</inkml:trace>
  <inkml:trace contextRef="#ctx0" brushRef="#br0" timeOffset="3624.8181">6444 7345 716 0,'11'-1'337'16,"20"-4"-99"-16,10 2-142 16,6 2-46-16,6-1-16 15,-6 5-63-15,-3 2-118 0</inkml:trace>
  <inkml:trace contextRef="#ctx0" brushRef="#br0" timeOffset="3799.9474">6463 7499 1018 0,'10'-2'489'16,"10"1"-183"-16,19-1-181 15,6-3-35-15,12 4-57 16,-3 1-6-16</inkml:trace>
  <inkml:trace contextRef="#ctx0" brushRef="#br0" timeOffset="4402.2499">7080 7442 726 0,'-11'4'262'0,"-11"-1"-219"0,17 0-17 16,33 1 10-16,27-4 10 0,47 0 11 16,25 0 31-16,52-4-3 15,7 5-4-15,21 3 1 16,0 2-41-16,-12-2-18 16,-3-2 0-16,-27-5-110 15</inkml:trace>
  <inkml:trace contextRef="#ctx0" brushRef="#br0" timeOffset="5225.7795">7464 7066 1249 0,'3'2'480'0,"11"9"-330"16,9 8-81-16,18 13-48 15,5 8-1-15,9 5-4 16,-2 2 2-16,-8-6-76 16,-6-4-213-16</inkml:trace>
  <inkml:trace contextRef="#ctx0" brushRef="#br0" timeOffset="5394.3855">7844 7091 1223 0,'-12'4'511'16,"-21"6"-280"-16,-2 6-78 15,-11 7-64-15,-3 4-29 16,3 5-45-16,5-1-26 16</inkml:trace>
  <inkml:trace contextRef="#ctx0" brushRef="#br0" timeOffset="5791.9151">7568 7645 953 0,'6'3'402'0,"10"10"-226"0,-2 6-67 15,0 14-37-15,-1 6-2 16,-13 2 3-16,0-1 1 15,-3-7-15-15,-1-10-10 16,4-17 4-16,0-6 1 16,0-21 7-16,3-10 2 15,6-7-18-15,7-4-3 16,9 9-3-16,3 4-6 0,8 11-13 16,1 4-6-16,-1 9-22 15,5 6 54-15,-4 7 219 16</inkml:trace>
  <inkml:trace contextRef="#ctx0" brushRef="#br0" timeOffset="6257.3637">9034 7326 1139 0,'0'0'476'0,"12"-2"-251"16,8 3-99-16,19-2-70 15,10-3-9-15,10-3-29 0,-4-5-14 16,-2 4-139-16</inkml:trace>
  <inkml:trace contextRef="#ctx0" brushRef="#br0" timeOffset="6436.3606">9075 7451 875 0,'8'0'430'0,"15"0"-122"16,9-1-94-16,20-4-51 15,0 3-43-15,2 1-58 16,-2 0-5-16</inkml:trace>
  <inkml:trace contextRef="#ctx0" brushRef="#br0" timeOffset="7030.9794">9695 7427 904 0,'26'1'284'0,"49"1"-293"16,24-2 43-16,49-4 83 0,25-4 23 15,37-1-6 1,13 0-26-16,11 0-62 0,-5 2-19 16,-22 1 8-16,-20 2-40 15,-51 3-386-15</inkml:trace>
  <inkml:trace contextRef="#ctx0" brushRef="#br0" timeOffset="7420.0131">10262 6933 1139 0,'7'0'434'15,"15"14"-309"-15,7 9-62 16,17 25-37-16,6 2-2 16,2 7-2-16,1-4 1 15,-11-11-26-15,-8-6-86 16</inkml:trace>
  <inkml:trace contextRef="#ctx0" brushRef="#br0" timeOffset="7602.7275">10631 6964 1052 0,'-8'-1'495'15,"-7"-2"-210"-15,-7 10-156 16,-5 10-41-16,-11 10-55 15,-4 5-13-15,-6 9-7 16,-1 0-3-16,10 1-22 16,4 0 258-16</inkml:trace>
  <inkml:trace contextRef="#ctx0" brushRef="#br0" timeOffset="8088.9611">9717 7851 791 0,'5'15'282'0,"12"22"-207"16,1 14-56-16,12 16 43 15,-6 2 10-15,2 0 15 16,-7-9-10-16,-5-12-5 16,-1-10 5-16,-8-19 30 15,1-9 35-15,-2-19 17 16,6-13-5-16,-2-18-41 16,4-9-30-16,-5-14-24 15,-7-11-7-15,-4-12-19 16,-2-3-13-16,2 8-19 0,-1 13-4 15,3 22-19-15,-2 11-29 16,0 20-139-16,6 8-393 16</inkml:trace>
  <inkml:trace contextRef="#ctx0" brushRef="#br0" timeOffset="8600.3204">9917 7680 863 0,'-2'-4'346'16,"0"-5"-225"-16,18 4-103 16,16 2-18-16,30 1-23 15,23 0 0-15,34-6 44 16,21 1 10-16,34-4 14 16,12-1 6-16,25 6-31 15,0 0-3-15,-4 6-3 16,-20 0-14-16,-52 0-18 0,-32 0-3 15,-59 0-1-15,-18-1 30 16,-25-1 51-16,-5 0 9 16,-5-3 1-16,1 3-18 15,0-2-32-15,-1 1-11 16,5 3-10-16,1 0-6 16,2 3-5-16,1-3-1 15,-1 0 5-15,1 0 5 16,0 0 3-16,0 0 0 15,0 0-5-15,0 0 4 0,0 18 2 16,6 34 0-16,1-19 77 16,-3 8 225-16</inkml:trace>
  <inkml:trace contextRef="#ctx0" brushRef="#br0" timeOffset="9073.0588">10056 7997 1086 0,'-1'-2'461'0,"-1"1"-302"16,7 7-56-16,-5-6-81 16,22 10-22-16,54 51 10 15,-29-25 4-15,4 1 10 16,-8-3 1-16,-12-5-51 15,-5-7-61-15</inkml:trace>
  <inkml:trace contextRef="#ctx0" brushRef="#br0" timeOffset="9449.136">10353 8038 879 0,'-5'-1'414'0,"-4"-2"-172"16,-5 6-54-16,-6 10-80 16,-6 7-33-16,-12 12-41 15,-6 3-14-15,-2 3-13 16,-2 0-1-16,19-10-89 15,10-5-119-15</inkml:trace>
  <inkml:trace contextRef="#ctx0" brushRef="#br0" timeOffset="9750.8584">10324 7732 1129 0,'7'-2'426'16,"9"0"-307"-16,4 2-44 0,6 3-31 16,2 6-11-16,2 3-24 15,-6 1-1-15,-13 0 0 16,-8 1 1-16,-14 2 6 15,-10 4 2-15,-3-5 3 16,2-1-1-16,13-5-20 16,6 0-8-16,16 0-8 15,10 4-3-15,5 1-36 16,10 2-73-16</inkml:trace>
  <inkml:trace contextRef="#ctx0" brushRef="#br0" timeOffset="9944.8114">10734 7926 1084 0,'-2'-2'497'0,"4"3"-248"0,-2 5-95 16,0-6-98-16,0 19-23 16,-2 47-5-16,2-25-5 15,3-1-9-15,0-4 0 16,2-4-6-16,-2-8-30 15,3-9 64-15</inkml:trace>
  <inkml:trace contextRef="#ctx0" brushRef="#br0" timeOffset="10093.5874">10569 8083 769 0,'5'-1'414'0,"15"-4"-42"16,9 2-259-16,11 3-80 15,4 0-14-15,3 4-12 16,-5 3-8-16,2-1-176 16</inkml:trace>
  <inkml:trace contextRef="#ctx0" brushRef="#br0" timeOffset="10446.5577">11150 8087 704 0,'5'-7'348'0,"9"-5"-113"16,-3 1-43-16,-9 1-53 16,-2 1-21-16,-7 1-32 0,-6-1-9 15,-10-1-26-15,-2 6-13 16,-8 1-27-16,0 3-16 16,8 17-17-16,1-1-2 15,11 9 2-15,5 2 4 16,13-6 6-16,3 1 3 15,12-9 6-15,3-3 4 16,2-7 6-16,1-4 3 16,-6-5 3-16,-3-3 1 0,-4-4-3 15,-2 0-3-15,-2 4-3 16,0 1-5-16,-4 6-7 16,1 3-5-16,1 6 1 15,0 2 2-15,4 7 6 16,0 0 3-16,-4 1 1 15,2 1 4-15,-3-8-132 16</inkml:trace>
  <inkml:trace contextRef="#ctx0" brushRef="#br0" timeOffset="10755.3866">11191 7818 897 0,'-1'-14'406'0,"1"-13"-164"16,9 12-148-16,4 5-23 15,9 8-15-15,-1 2-3 16,-3 5-19-16,1 6-2 16,-11 4-10-16,-6 2 6 15,-4 6 12-15,-10 1 2 16,-3 4-3-16,0 0-10 15,5-9-3-15,3-3 2 0,11-6 15 16,10-2 8-16,5 1-9 16,5-2-3-16,5 0-18 15,1-4-6 1,-1-1-3-16,-3 0-20 0</inkml:trace>
  <inkml:trace contextRef="#ctx0" brushRef="#br0" timeOffset="11590.8427">1831 8731 614 0,'0'14'237'0,"1"21"-142"15,8 10-46-15,12 1-7 0,8 0-6 16,8-17 4-16,4-13 19 15,-1-16 61-15,-6-11 19 16,-7-21-8-16,-8-11-13 16,-8-14-37-16,-7-4-6 15,-13-1 2-15,-9 0-7 16,-20-3-16-16,-9 8-17 16,-2 16-24-16,0 9-9 15,16 31-34-15,7 5-11 16,13 22-8-16,6 6 4 0,20 12 21 15,9 4 11-15,24 1-15 16,10 3-32-16,10-10-361 16</inkml:trace>
  <inkml:trace contextRef="#ctx0" brushRef="#br0" timeOffset="11839.5183">2467 8721 818 0,'-5'5'414'15,"-7"4"-116"-15,-12 10-131 16,-7 1-25-16,-4 6-52 16,1-2-26-16,3-11-24 15,3-5-8-15,6-15-13 16,2-6-6-16,9-6-23 16,3-6-9-16,9 7-13 0,4-2-2 15,8 8 1-15,7 4 2 16,1 8 9-16,6 5 2 15,8 14 8 1,-2 6 6-16,4 12 8 0,-3 2 5 16</inkml:trace>
  <inkml:trace contextRef="#ctx0" brushRef="#br0" timeOffset="12422.4337">3265 8640 1137 0,'-12'-2'458'0,"-15"2"-291"0,3 4-91 16,7 7-70-16,6 4-15 16,13 5-17-16,10 1 0 15,15-3 9-15,-2-3 5 16,7-8 10-16,-1-5 2 16,-10-5-2-16,-5 0 3 0,-16-4-2 15,-9 2-1-15,-16 3 3 16,-3-2 0-16,-8 5 10 15,0 2 9 1,9 2 0-16,5 6-2 0,12 1-12 16,8 7-2-16,12 5 5 15,3 2 6-15,9 1 13 16,4-4-1-16,-6-5-1 16,9-7-3-16,1-12 2 15,-1-7 3-15,4-16-97 16,-9-2-122-16</inkml:trace>
  <inkml:trace contextRef="#ctx0" brushRef="#br0" timeOffset="12545.2264">3277 8486 1038 0,'-1'-7'524'0,"-4"-4"-177"0,3 4-121 16,-1 2-147-16,0 5-53 15,-1 5-108-15,4-5-124 16</inkml:trace>
  <inkml:trace contextRef="#ctx0" brushRef="#br0" timeOffset="12682.9491">3457 8650 1038 0,'18'23'496'0,"10"17"-209"0,2 18-142 16,-4 4-49-16,-4 2-56 15,0-4-10-15,-1-18-47 16,-2-9-66-16</inkml:trace>
  <inkml:trace contextRef="#ctx0" brushRef="#br0" timeOffset="12866.7786">3702 8678 1197 0,'-17'11'569'16,"-13"9"-218"-16,-7 14-179 15,2 11-47-15,-1 12-61 16,-5 0-24-16,9 5-25 16,-4-9-1-16,7-7-105 0,9-6 58 15</inkml:trace>
  <inkml:trace contextRef="#ctx0" brushRef="#br0" timeOffset="13493.7318">3974 8817 988 0,'-3'-11'444'0,"-8"-14"-196"16,1 3-32-16,-13 6-66 15,-1 1-24-15,-5 8-64 16,-2 5-26-16,5 4-30 16,3 8-16-16,6 6-18 15,4 5 0-15,8 5 1 16,0 2 4-16,14-3 11 16,10-2 3-16,13-12 6 15,8-6 2-15,1-8 3 16,-8-12 4-16,-5-2-13 15,-6-9 2-15,-8 2 0 16,-2 0 1-16,-7 3 19 16,-2 6 2-16,-4 5 13 0,0 4-4 15,-4 6-19-15,3 2-7 16,1-2-23-16,0 0-1 16,1 15 11-16,11 36 4 15,3-28 6-15,3-2 3 16,2-10 4-16,3-4 6 15,3-11 8-15,-2-7 4 16,-2-11 2-16,-3-2 0 16,-3-5-6-16,-3-2-2 15,4 2 14-15,-9-1 13 16,-4 6 21-16,0 7 9 0,-8 10-35 16,4 8-20-16,1 18-24 15,0 9-12-15,2 18 13 16,2 11 1-16,-2 14 0 15,3 1 0-15,-9-3 1 16,9-11 3-16,3-21 4 16,-1-11-1-16,8-17-29 15,-5-4-41-15,-1-13-100 16</inkml:trace>
  <inkml:trace contextRef="#ctx0" brushRef="#br0" timeOffset="13642.4852">4277 8882 1123 0,'17'-5'428'0,"8"-1"-312"16,16 1-84-16,2 1-6 16,-3 1-20-16</inkml:trace>
  <inkml:trace contextRef="#ctx0" brushRef="#br0" timeOffset="14015.9479">4706 8603 1070 0,'-9'-3'461'0,"-8"3"-251"16,2 2-76-16,3 4-83 15,2 4-30-15,5 0-30 16,4 3-7-16,6 1 0 16,6-1 2-16,5-1 8 15,3-4 2-15,-9-3-24 16,5-4-25-16,-4-4-25 16,-16 3-3-16,6-4 26 15,-10 2 25-15,-8 2 30 16,6 2 15-16,-7 7 46 15,2 1 9-15,0 4 15 16,4 5-3-16,10 0-33 0,2 4-3 16,11 0 0-16,3-3-4 15,3-4-3-15,4-4-5 16,6-9-10-16,1-1 1 16,5-8-3-16</inkml:trace>
  <inkml:trace contextRef="#ctx0" brushRef="#br0" timeOffset="14212.2132">5094 8665 1557 0,'0'-1'651'0,"3"1"-378"15,3 0-89-15,-6 0-95 16,0 0-30-16,0 0-36 15,0 0-12-15,0 0-72 16,3 1-47-16</inkml:trace>
  <inkml:trace contextRef="#ctx0" brushRef="#br0" timeOffset="14359.059">5078 8875 1569 0,'0'0'648'0,"1"0"-409"0,1 0-84 15,-2-1 243-15</inkml:trace>
  <inkml:trace contextRef="#ctx0" brushRef="#br0" timeOffset="15567.0662">2040 10262 732 0,'-6'-5'374'0,"-11"-6"-90"16,-5-2-51-16,-10-1-89 16,-5 1-36-16,-1 11-67 15,2 3-36-15,9 18-22 16,8 6-7-16,14 8-1 15,4 4 4-15,4-1 7 16,5-3 5-16,10-8 2 16,4-8 2-16,10-12 3 15,5-9 1-15,-4-14 3 16,-2-11 3-16,-4-11 4 0,-4-5 0 16,-7-7 4-16,-4-4 1 15,-12-6 3-15,-4-4 4 16,-5-2 13-16,-5 6 21 15,4 18 54-15,-1 12 11 16,-1 19-5-16,6 10-29 16,-1 10-70-16,6 10-18 15,7 18-18-15,4 11 4 16,4 7 8-16,0 4 3 16,0 5 4-16,-3-5 1 0,-6 5 4 15,-2-3 1-15,-2-11 1 16,-4-7-1-16,7-11-68 15,4-7-37-15</inkml:trace>
  <inkml:trace contextRef="#ctx0" brushRef="#br0" timeOffset="15818.4043">2280 9919 970 0,'-2'0'408'0,"2"12"-214"15,5 11-92-15,1 21-77 0,1 8 12 16,3 11-3-16,-1 2-8 16,1 5-8-16,-2-3 3 15,-6-15 2-15,-2-6 32 16,-1-22-106-16,-2-13-51 15</inkml:trace>
  <inkml:trace contextRef="#ctx0" brushRef="#br0" timeOffset="15974.4858">2278 9920 1199 0,'4'-9'453'0,"26"-12"-350"15,9 3-42-15,15 5-51 16,15 4-5-16,-9 4 59 16,-3 7-89-16</inkml:trace>
  <inkml:trace contextRef="#ctx0" brushRef="#br0" timeOffset="16240.1537">2354 10427 1188 0,'14'0'463'15,"22"0"-339"-15,4 2-8 16,8 2-51-16,-1 0-24 16,-7-2-20-16,-1 1-13 0,-6-8-160 15</inkml:trace>
  <inkml:trace contextRef="#ctx0" brushRef="#br0" timeOffset="16446.1191">2378 10190 1063 0,'5'-4'460'16,"8"-3"-203"-16,18 2-175 15,9 3-36-15,9 3-16 16,2 2-9-16,-5 4-5 15,0-2-43-15</inkml:trace>
  <inkml:trace contextRef="#ctx0" brushRef="#br0" timeOffset="16731.9206">2753 10338 1153 0,'0'8'435'0,"0"10"-316"16,3 6-55-16,2 10-17 15,2-1-16-15,-2-3-12 16,1-3 27-16,-5-13-115 16,1-2-82-16</inkml:trace>
  <inkml:trace contextRef="#ctx0" brushRef="#br0" timeOffset="16915.042">2718 10390 477 0,'1'-16'284'16,"1"-12"-44"-16,10 5-69 15,1 1-13-15,7 6-30 0,4 3-13 16,2 5-31-16,0 5-25 16,1 5-22-16,-9 2 1 15,-9 11 25-15,-8 3 20 16,-13 5 22-16,-9 1-6 16,-9-2-31-16,0-3-18 15,1-9-39-15,6-6-69 16</inkml:trace>
  <inkml:trace contextRef="#ctx0" brushRef="#br0" timeOffset="17206.9299">2931 10530 1193 0,'8'4'522'16,"5"2"-258"-16,6 4-156 15,4 3-12-15,2 4-52 16,-7 4-15-16,-5-1-16 0,-4-1 24 15,-1-2-109-15,3-4-72 16</inkml:trace>
  <inkml:trace contextRef="#ctx0" brushRef="#br0" timeOffset="17370.2501">3126 10534 934 0,'-7'2'462'0,"-8"3"-151"0,6 6-162 16,-9 3-37-16,1 4-55 16,-3 1-18-16,-1 4-21 15,2 1-1-15,2-4-241 16</inkml:trace>
  <inkml:trace contextRef="#ctx0" brushRef="#br0" timeOffset="17868.8294">3466 10120 784 0,'2'0'450'16,"0"-1"-19"-16,12 1-287 15,2-1-52-15,13 1-39 16,5 0-9-16,5-3-24 16,2 3-7-16,-3-4-13 15,-1 0-50-15,-6 1-412 16</inkml:trace>
  <inkml:trace contextRef="#ctx0" brushRef="#br0" timeOffset="18161.935">3514 10254 581 0,'3'2'304'0,"4"-1"-40"16,4-1-82-16,16 0-18 16,0-3-19-16,9 0-34 15,7 1-9-15,-6 1-32 16,1-1-14-16,-12 2-26 16,-3 0-4-16,-9 1-72 15,-7-1-55-15</inkml:trace>
  <inkml:trace contextRef="#ctx0" brushRef="#br0" timeOffset="23382.8763">4296 9839 1034 0,'0'-5'437'0,"3"0"-266"15,3 12-86-15,3 28-76 16,8 14-16-16,0 23 2 16,-3 11 5-16,-5 2 8 15,-7 1 3-15,-2-6-4 16,-2-11-51-16,2-21-202 16</inkml:trace>
  <inkml:trace contextRef="#ctx0" brushRef="#br0" timeOffset="23586.6041">4521 10212 533 0,'0'-2'349'15,"-1"-2"-53"-15,-12 11-96 16,-1 2-48-16,-10 10-75 16,1 1-16-16,0 0-36 15,3 2-9-15,21-1-17 0,6-3-6 16,13-4-4-16,5-2-10 15,4-8-98-15,0-2-89 16</inkml:trace>
  <inkml:trace contextRef="#ctx0" brushRef="#br0" timeOffset="23842.9421">4634 10337 737 0,'-1'0'384'0,"1"0"-139"0,1 2-75 15,-1-2-105-15,0 0-31 0,9 5-10 16,13 4-3-16,34 7 2 15,-25-16 4 1,2-8 5-16,-4-4 2 0,-9-4-2 16,-5-1 2-16,-11 1 9 15,-4 1 1-15,-11 3-6 16,-7 3-6-16,-9 8-20 16,-5 4-9-16,1 15-13 15,4 7-7-15,8 12-3 16,7 4-1-16,12 2 11 15,6-5 4-15,17-9 6 16,7-7 6-16,12-11 3 16,4-4 7-16</inkml:trace>
  <inkml:trace contextRef="#ctx0" brushRef="#br0" timeOffset="24700.6949">5286 10357 705 0,'12'4'243'0,"26"4"-202"0,17-1-34 16,42-3 6-16,29 1 32 16,45-6 35-16,32 1 6 15,33 2 5-15,1 2-30 16,-9 1-39-16,-23 0-4 15,-40-3 2-15,-33-2-34 16,-62-1-341-16</inkml:trace>
  <inkml:trace contextRef="#ctx0" brushRef="#br0" timeOffset="25371.343">6132 10003 428 0,'-3'-12'306'16,"-9"-18"53"-16,-1 0-98 15,-9 1-91-15,-2 5-36 16,-4 12-72-16,0 4-25 0,5 14-40 16,-1 8-13-16,8 12-8 15,1 5-2-15,10 10 8 16,6-2 6-16,12-3 7 16,5-5 4-16,5-13 2 15,4-4 1-15,1-14 5 16,3-3 0-16,1-15 3 15,-3-6 0-15,-7-14 1 16,0-5 2-16,-10-16 4 16,-4-5 2-16,-8-12-10 15,-4 0 32-15,-8 15 27 16,-2 9 12-16,3 20 22 16,-1 10-32-16,3 13-46 15,3 7-28-15,5 17-26 16,2 6-4-16,6 17 9 15,3 7 14-15,1 10 6 16,2 9 3-16,-6 8 3 0,-2-2 1 16,-3-7 3-16,-4-11 2 15,5-19-66-15,0-6-12 16</inkml:trace>
  <inkml:trace contextRef="#ctx0" brushRef="#br0" timeOffset="25894.4215">6526 10021 495 0,'2'-7'354'15,"0"-5"9"-15,2 0-112 16,-3-5-27-16,-5-4-47 16,0-4-24-16,-7-2-45 15,-4 1-26-15,-2 7-46 16,-4 6-17-16,1 11-26 16,0 4-7-16,-4 8-6 15,3 7-1-15,3 4 5 16,-1 4 1-16,13 1 2 15,6-2 0-15,8-2-3 0,5-3-1 16,10-7-2-16,-3-6-3 16,2-6-4-16,2-7-3 15,-3-3 2-15,2-3 6 16,-4-1 13-16,-6 2 8 16,-10 2 8-16,-1 7 3 15,-5 3-2-15,-1 5-5 16,3-5-10-16,-1 0-7 15,-2 27-7-15,-1 33 3 0,10-23 4 16,-1-2 4-16,0-4 9 16,3-2 2-16,-2-10 21 15,0-3 9-15,-3-9 12 16,0-3 11-16,-1-4 12 16,-1-1-29-16</inkml:trace>
  <inkml:trace contextRef="#ctx0" brushRef="#br0" timeOffset="26913.3111">5442 10587 602 0,'-11'4'334'15,"-17"7"-74"-15,-7 3-32 16,-3 17-60-16,-1 7-62 16,13 25-63-16,9 13-20 15,19 8-11-15,10-3-5 16,10-17 0-16,6-13 1 16,3-18-1-16,3-8-3 15,3-10-52-15,4-8-77 0</inkml:trace>
  <inkml:trace contextRef="#ctx0" brushRef="#br0" timeOffset="27196.0093">5598 10842 887 0,'3'0'403'0,"6"5"-143"16,8 6-101-16,12 12-62 0,6 4-17 15,4 11-49-15,0-2-10 16,-5-1 35-16,-7-6-74 15</inkml:trace>
  <inkml:trace contextRef="#ctx0" brushRef="#br0" timeOffset="27367.9737">5882 10876 1147 0,'-11'5'472'0,"-16"6"-296"15,-2 7-61-15,-11 7-64 16,2 4-23-16,-2-2-19 16,5 7 7-16,7-10-102 15,8-2-233-15</inkml:trace>
  <inkml:trace contextRef="#ctx0" brushRef="#br0" timeOffset="27699.8707">5829 10649 1081 0,'7'-7'439'16,"10"-1"-266"-16,4 0-58 16,9 5-42-16,-1 3-22 15,1 4-31-15,-6 2-10 0,-10 5-5 16,-6 6 1-16,-10 1 2 16,-10 6 1-16,-3 0-1 15,1-2-1-15,10-3-5 16,5-4-1-16,20-6-3 15,6-3-26-15,14-4-127 16</inkml:trace>
  <inkml:trace contextRef="#ctx0" brushRef="#br0" timeOffset="27883.4418">6283 10829 963 0,'-3'-2'475'0,"-3"0"-184"16,0 7-130-16,3 15-123 16,2 7-22-16,1 13-4 15,0 3-4-15,1 3-2 16,1-8-10-16,3-6-150 0</inkml:trace>
  <inkml:trace contextRef="#ctx0" brushRef="#br0" timeOffset="28058.3193">6114 10941 945 0,'9'1'382'16,"7"2"-191"-16,14 2-170 16,10 2 2-16,7 0-7 15,2-1-5-15,-3-1-38 16,-5-1-295-16</inkml:trace>
  <inkml:trace contextRef="#ctx0" brushRef="#br0" timeOffset="28468.8114">6715 10985 633 0,'2'-3'355'0,"4"-3"-53"16,-4-2-45-16,-3-1-62 16,-4-4-30-16,-9-5-40 0,-3 0-12 15,-7 0-39-15,-1 3-20 16,-2 12-44-16,2 3-18 16,0 16-20-16,5 6-2 15,5 7 1-15,4 5 5 16,15 0 12-16,5-4 3 15,13-5 6-15,6-9 3 16,3-11-1-16,1-5 1 16,-5-6-1-16,-2-2-2 0,-8-7-1 15,-1 2 0-15,-5-7 4 16,-2 1 4-16,-6 1 4 16,0 0 0-16,-1 11-6 15,-2 2-12-15,7 9-16 16,-1 8-1-16,1 5 0 15,1 5 12-15,-1 0 14 16,1-2 46-16,3 1-106 16,0-2-448-16</inkml:trace>
  <inkml:trace contextRef="#ctx0" brushRef="#br0" timeOffset="28754.9887">6754 10651 896 0,'8'-9'414'0,"9"-4"-197"16,7 9-91-16,2 3-17 16,-1 11-53-16,-5-1-18 15,-6 6-6-15,-9 0 1 16,-7 1 6-16,-7 1 5 15,-6-2-2-15,0 1-8 16,3-6-14-16,9-2-11 0,10-1-9 16,7-4-4-16,10 2-4 15,2 2-20-15,3 1-101 16,0 1-102-16</inkml:trace>
  <inkml:trace contextRef="#ctx0" brushRef="#br0" timeOffset="28974.833">7188 10614 1201 0,'7'4'466'0,"11"13"-329"16,0 9-23-16,4 19-9 15,0 9 1-15,-9 16-10 16,-3 3-16-16,-15-4-22 15,-6-7-21-15,-10-18-11 16,-2-8-4-16,-3-10-24 0,-2-4-46 16</inkml:trace>
  <inkml:trace contextRef="#ctx0" brushRef="#br0" timeOffset="29344.4638">7633 10353 1234 0,'-4'0'558'0,"3"0"-259"0,2 1-130 16,-1-1-98-16,0 0-5 16</inkml:trace>
  <inkml:trace contextRef="#ctx0" brushRef="#br0" timeOffset="29949.3269">8226 10319 692 0,'-28'0'274'0,"-26"1"-170"16,16 3-29-16,29 2-36 16,18 1-16-16,36 0-28 15,19 2-5-15,40-3 7 16,22-3-3-16,42-2 33 16,25-2 12-16,38-1 35 15,14-1 20-15,17 1-26 0,-1 1-7 16,-35 0-30-16,-24 1-11 15,-67 0-50-15,-43 0-113 16</inkml:trace>
  <inkml:trace contextRef="#ctx0" brushRef="#br0" timeOffset="30258.7019">8959 9894 1070 0,'14'3'358'0,"21"16"-332"16,9 6-13-16,6 17 13 16,4 3 2-16,-4 2-8 15,-7-3 1-15,-12-9-61 16,-5-2-232-16</inkml:trace>
  <inkml:trace contextRef="#ctx0" brushRef="#br0" timeOffset="30419.3303">9356 9962 1028 0,'-7'-1'486'0,"-17"3"-177"15,1 10-100-15,-18 8-93 16,-4 8-27-16,0 3-47 16,-13 3-17-16,8 1-2 15,3-4-35-15</inkml:trace>
  <inkml:trace contextRef="#ctx0" brushRef="#br0" timeOffset="30942.9294">8187 10684 858 0,'3'-4'391'16,"4"-4"-181"-16,7 18-124 16,3 15-24-16,5 29-31 15,-1 19 1-15,0 13-5 16,-6-1 0-16,0-12-5 15,-4-14-2-15,0-21-2 16,-4-11-1-16,-4-21 83 16,3-8 18-16,-6-18 22 15,6-9 11-15,-3-13-56 16,-3-9-9-16,2-18-17 16,-4-13-1-16,1 3-45 15,1 2-13-15,-4 21-11 16,3 18-16-16,1 14-11 15,-4 6-45-15,5 14-230 16</inkml:trace>
  <inkml:trace contextRef="#ctx0" brushRef="#br0" timeOffset="31433.1392">8387 10583 881 0,'5'-1'318'0,"9"0"-256"16,16 3-44-16,25 4-19 15,14 0 5-15,32 3 0 16,12-3 64-16,37 3 25 16,12-2 1-1,40-4 6-15,11-3-61 0,5-6-20 16,-1-3-3-16,-30 0-3 16,-21 0-1-16,-48 2-4 15,-29 2 0-15,-51 4-3 16,-15 2 6-16,-24 2 11 15,-7-2 1-15,-9 4 2 16,-4-3-6-16,0-1-14 16,4 6-2-16,10-2-2 15,1-1 0-15,6 1-2 0,0-5 0 16,1 1-2-16,-1-1-2 16,0 0-5-16,0 1-3 15,12 29 0-15,32 37 3 16,-41-26 14-16,-2 3 45 15</inkml:trace>
  <inkml:trace contextRef="#ctx0" brushRef="#br0" timeOffset="31899.34">8650 10952 433 0,'5'0'318'0,"6"4"63"16,4 5-119-16,7 13-101 15,1 4-34-15,4 11-65 16,4 5-19-16,-8-5-20 16,2-3-3-16,-4-7-164 15</inkml:trace>
  <inkml:trace contextRef="#ctx0" brushRef="#br0" timeOffset="32091.6376">8948 11017 674 0,'-8'-6'450'16,"-12"-2"47"-16,-1 6-241 16,-4 6-121-16,0 11-46 15,-9 9-49-15,-6 1-20 16,-9 5-13-16,-2-3 0 15,8 1-4-15,8-5-32 16,17-7-123-16,9-4-297 0</inkml:trace>
  <inkml:trace contextRef="#ctx0" brushRef="#br0" timeOffset="32372.827">8939 10740 1349 0,'4'-8'511'0,"8"-7"-394"16,6 6-41-16,7 10-53 16,3 6-15-16,1 9-11 15,-4 1 2-15,-13 8 2 16,-10 1 1-16,-17 3 3 0,-4 3 1 15,-3-9 4-15,3-4 1 16,12-8-4-16,7-5-4 16,18-3-6-16,7 1-5 15,11 0-61-15,2 5-51 16,2 0-167-16</inkml:trace>
  <inkml:trace contextRef="#ctx0" brushRef="#br0" timeOffset="32547.2315">9340 10910 814 0,'0'0'486'16,"-5"0"-27"-16,4 12-312 15,-1 7-66-15,2 12-58 16,1 2-1-16,2 4-14 16,1 0-1-16,-1-7-5 15,-1-1-43-15,3-12-199 16</inkml:trace>
  <inkml:trace contextRef="#ctx0" brushRef="#br0" timeOffset="32701.8519">9160 11071 783 0,'0'0'441'0,"0"-2"-37"15,11-1-244-15,18 3-110 16,8-4-22-16,9 4-18 0,1-1-5 15,2 1-31-15,0 1-44 16</inkml:trace>
  <inkml:trace contextRef="#ctx0" brushRef="#br0" timeOffset="33080.6732">9785 11072 430 0,'9'-3'240'0,"4"-5"-46"0,-2 0-53 16,5 2-1-16,-5-1 18 15,0-1 10-15,-3 4 7 16,-9-5-12-16,-5-1-42 16,-3-2-21-16,-8-3-35 15,1 3-16-15,-3 5-21 16,-3 2-17-16,5 11-27 16,-4 5-10-16,5 7-2 15,5 7 4-15,3 3 8 16,8-2 5-16,12 1 8 15,3-8 3-15,7-6 1 16,1-5 2-16,-4-8 1 16,0-6-2-16,-3-1-2 15,2-4 0-15,-4-3 0 16,-3 5 5-16,-4-5 2 0,-2 5 1 16,-1 4-6-16,-2 0-4 15,2 10-4-15,1 3 0 16,1 3 4-16,7 5 3 15,-1-3 5-15,0-2-7 16,2 2-41-16</inkml:trace>
  <inkml:trace contextRef="#ctx0" brushRef="#br0" timeOffset="33402.2918">9991 10798 638 0,'4'-5'399'0,"7"-3"-14"16,2 3-167-16,11 8-120 16,0 4-36-16,-1 5-31 15,-3 2-6-15,-13 4 0 16,-7-1 9-16,-15 2 25 15,-6 2 7-15,-4 1-2 16,3-4-8-16,9 0-29 16,7-6-5-16,11-1 0 15,12-1 2-15,13-4 2 16,6-1-3-16,7-3-10 16,-8-1-4-16,-7-1-31 0,-6-5-21 15</inkml:trace>
  <inkml:trace contextRef="#ctx0" brushRef="#br0" timeOffset="34049.2652">10721 10267 705 0,'-1'0'392'0,"-2"-3"-69"15,14 0-159-15,8-1-89 16,7-2-34-16,20 6-18 16,2 1-7-16,5 3-5 15,3-1-1-15,-16-1-53 16,-4-2-90-16</inkml:trace>
  <inkml:trace contextRef="#ctx0" brushRef="#br0" timeOffset="34248.2617">10747 10385 923 0,'7'3'423'15,"9"2"-140"-15,4-1-44 16,17 0-43-16,7-5-39 16,11-4-86-16,7 2-29 15,-5-2-33-15,-6 4 5 0</inkml:trace>
  <inkml:trace contextRef="#ctx0" brushRef="#br0" timeOffset="35083.6928">1716 11864 814 0,'0'-1'401'0,"4"0"-87"16,14 1-183-16,8 0-38 15,17 0-21-15,11 0-20 16,11 0-34-16,-4 1-5 15,-15-1-55-15,-13 2-69 0</inkml:trace>
  <inkml:trace contextRef="#ctx0" brushRef="#br0" timeOffset="35264.7595">1700 12019 960 0,'9'2'410'0,"20"3"-188"15,12 1-63-15,26 1-19 16,5-1-32-16,0-6-56 16,-3 2-2-16</inkml:trace>
  <inkml:trace contextRef="#ctx0" brushRef="#br0" timeOffset="45058.4062">2562 11656 702 0,'1'-3'388'0,"-2"7"-87"16,-1 8-142-16,-2 18-127 15,5 18-17-15,2 27-3 16,0 5-7-16,-3 10 2 16,0-6 2-16,6-17 5 15,0-8-3-15,3-20-18 16,-3-10-4-16,-6-19-6 0,0-6-7 16,3-12 8-1,4-8 2-15,6-9 0 16,1-5 7-16,-1-1 7 0,4 1 0 15,-1 6 5-15,-2 2-6 16,-8 7 52-16,-3 3 26 16,-10 5 25-16,-8 4 21 15,-11 8-36-15,-2 2-25 16,2 3-30-16,4 2-17 0,14 3-31 16,8 3-8-1,11 3-4-15,12 0 2 0,10-4-13 16,8-1-44-16,2-2-259 15</inkml:trace>
  <inkml:trace contextRef="#ctx0" brushRef="#br0" timeOffset="45388.1846">2940 12209 830 0,'6'1'363'0,"4"-1"-180"16,5 3-50-16,0-1-39 16,5-1-29-16,1-2-34 15,-4-3-5-15,3-3 0 16,-8-2 1-16,-6-4 3 16,-3 0 16-16,-10-1 28 0,-3 1 8 15,-9 3 12-15,-2 2-19 16,-6 8-40-16,3 9-17 15,6 13-22-15,0 8-3 16,9 5 2-16,2 2 5 16,14-1 2-16,8-3 1 15,9-7 4-15,11-5 2 16,-3-12 4-16,0-6 1 16,4-7 448-16</inkml:trace>
  <inkml:trace contextRef="#ctx0" brushRef="#br0" timeOffset="46186.5884">3566 12291 604 0,'-8'0'286'0,"3"0"-162"16,16-1-25-16,50-3-19 15,30 1-36-15,55 2 51 16,31 1 20-16,48 0-1 16,12 4-3-16,19 1-50 15,0-1-22-15,-28 0-21 16,-20-4-2-16,-34 0 0 15,-29-4 2-15</inkml:trace>
  <inkml:trace contextRef="#ctx0" brushRef="#br0" timeOffset="46950.1265">4203 11933 473 0,'2'-3'294'0,"-1"-6"-10"0,-1-1-56 16,-6-7-73-16,-4 0-28 16,-9-4-41-16,-6-5-18 15,-3 3-28-15,-3 1-18 16,-1 12-33-16,2 10-13 15,2 18-12-15,12 12-4 0,7 15 9 16,10 8 7-16,13-3 10 16,1-5 7-16,20-17 7 15,1-12 3-15,11-17 11 16,-1-11 6-16,-11-16 7 16,-3-8 4-16,-16-14 1 15,-9-8-2-15,-13-9-1 16,-13-5-3-16,-8 2 20 15,0 4 4-15,2 15-15 16,6 13 0-16,10 21-18 16,3 7-16-16,5 15-13 15,5 10-11-15,5 11-18 16,4 11 8-16,6 13 23 16,1 7 9-16,1 12 9 15,-3 3 2-15,-1 1 2 16,-3-6-2-16,-2-15 2 15,0-12 2-15,-4-16 0 0,0-8-45 16</inkml:trace>
  <inkml:trace contextRef="#ctx0" brushRef="#br0" timeOffset="47476.115">4558 11948 464 0,'2'-5'297'15,"-1"-6"-27"-15,0-3-84 16,-1-3-12-16,-4-3-27 16,-3-1-6-16,-8-2-28 15,-4 3-24-15,-10 6-51 16,4 7-27-16,-5 12-19 16,0 6-7-16,8 12-2 15,1 3 1-15,12 4-1 16,7-3 1-16,11 0 2 0,6-5 2 15,11-8 6-15,1-1 2 16,0-13 6-16,0-3 1 16,-4-9 3-16,-4-7 3 15,-5-1-1-15,-6-2 3 16,-7 5-1-16,-1 4-1 16,-1 12-10-16,-3 4-7 15,2 12-7-15,0 10-3 16,2 8 6-16,0 7 3 15,2 1 7-15,4-3 2 0,2-6 5 16,-1-4-25-16,0-12-120 16,0-4-146-16</inkml:trace>
  <inkml:trace contextRef="#ctx0" brushRef="#br0" timeOffset="47687.372">4825 11967 1055 0,'-1'0'488'0,"0"0"-211"16,0-3-125-16,-1 3-73 0,1 0-88 15</inkml:trace>
  <inkml:trace contextRef="#ctx0" brushRef="#br0" timeOffset="47946.5567">5040 11796 1066 0,'4'4'419'0,"11"7"-253"16,7 6-59-16,13 15-10 15,0 2-26-15,6 1-46 16,-3 3-7-16,-11-11 35 15,1-2-75-15,-13-10-471 16</inkml:trace>
  <inkml:trace contextRef="#ctx0" brushRef="#br0" timeOffset="48126.9114">5362 11824 975 0,'-4'0'497'0,"-11"-1"-118"0,-3 4-180 15,-5 12-105-15,-7 5-28 16,-9 14-36-16,-6 5-13 16,-3 6-10-16,3-1 0 15,11-9-53-15,11-5 138 16</inkml:trace>
  <inkml:trace contextRef="#ctx0" brushRef="#br0" timeOffset="48688.2612">3756 12481 1009 0,'-19'7'469'16,"-16"4"-207"-16,-5 17-138 15,1 12-30-15,6 20-60 16,7 13-14-16,13 17-15 16,11 4-1-16,11-8-4 15,6-9 0-15,15-27-6 16,3-14-19-16,10-11-87 15,6-5-97-15</inkml:trace>
  <inkml:trace contextRef="#ctx0" brushRef="#br0" timeOffset="48899.0005">3857 12774 870 0,'8'6'397'0,"2"6"-132"16,12 16-170-16,9 9 5 15,0 10-24-15,6-1-20 0,-6-3-24 16,-4-7-2-16,-3-13-63 16,-4-8-98-16</inkml:trace>
  <inkml:trace contextRef="#ctx0" brushRef="#br0" timeOffset="49041.241">4023 12845 2028 0,'-14'15'42'0,"-9"4"-14"16,-16 18 31-16,-3-2-35 15,2-1-23-15,13-7 60 16</inkml:trace>
  <inkml:trace contextRef="#ctx0" brushRef="#br0" timeOffset="49334.7875">4024 12534 846 0,'10'-8'390'0,"11"-1"-159"16,7 5-64-16,2 10-70 15,-4 6-23-15,-5 6-32 16,-7 3-3-16,-17 3-1 16,-9 1-1-16,-7 2-6 15,2-6-6-15,8-6-12 16,9-4-5-16,11-9-8 15,9-2-4-15,12-4-36 16,10-1-33-16,5 2-142 16</inkml:trace>
  <inkml:trace contextRef="#ctx0" brushRef="#br0" timeOffset="49523.7478">4417 12739 977 0,'1'-1'411'0,"4"2"-247"16,-4 6-50-16,4 12-63 0,3 7-3 15,-5 13-2-15,2 9-10 16,2-2-8-16,-6 2 10 16,0-12-140-16</inkml:trace>
  <inkml:trace contextRef="#ctx0" brushRef="#br0" timeOffset="49684.0615">4332 12912 1127 0,'22'-2'419'0,"13"1"-316"0,11 1-79 15,-1-1 0-15,0 2 9 16,1 1-75-16</inkml:trace>
  <inkml:trace contextRef="#ctx0" brushRef="#br0" timeOffset="50080.1372">4954 12982 679 0,'3'-11'329'0,"-6"-16"-104"0,-1 0-32 16,-7-2-43-16,-6 1-8 16,-7 3-50-16,-5 2-18 15,-6 12-37-15,0 8-32 16,2 13-22-16,6 10-6 15,9 10 1-15,6 3 2 16,12 3 7-16,9-5 3 16,12-8 7-16,6-3 3 0,8-12 7 15,-2-3 7-15,-6-8 5 16,-5-6 3-16,-7-1-2 16,-4-2-5-16,-7 8-15 15,0 5-5-15,0 7 2 16,-5 6 3-16,4 5 8 15,4 1 2-15,5-2 7 16,7 0-24-16</inkml:trace>
  <inkml:trace contextRef="#ctx0" brushRef="#br0" timeOffset="50432.4445">4872 12569 1049 0,'0'-4'458'0,"-2"-4"-246"15,15 7-116-15,9-1-31 16,5 2-37-16,4 4-4 0,2-1-11 15,-6 3-3-15,-8 1-5 16,-8 5 3-16,-21 3 2 16,-5 2 1-16,-6 3 1 15,3-2-3-15,11-2-5 16,0-4-3-16,8-2-2 16,4-2-2-16,11 2-2 15,5-4 2-15,7 0-13 16,1-1-97-16</inkml:trace>
  <inkml:trace contextRef="#ctx0" brushRef="#br0" timeOffset="50674.9739">5231 12587 943 0,'5'-10'469'0,"0"-8"-166"16,7 15-120-16,0 3-39 16,7 22-66-16,2 10-32 15,5 21-11-15,-2 13-2 16,-9 13-7-16,-9 1-2 16,-16-3-3-16,-9-9 1 15,-9-17-2-15,0-8-3 16,0-16-56-16</inkml:trace>
  <inkml:trace contextRef="#ctx0" brushRef="#br0" timeOffset="51192.4642">5520 12446 938 0,'-3'-1'440'16,"-1"-7"-188"-16,4 0-77 16,5 1-98-16,6-3-31 0,8 5-37 15,4 3-5-15,5 4-2 16,-2 6-2-16,-5 3 3 15,-5-1 1-15,-16 2 8 16,-5-2 1-16,-8-2 4 16,-2 1 1-16,5-4-3 15,3-4-3-15,10 0-12 16,4-1-6-16,8-3-4 16,2 3-1-16,-1 2 4 15,-2 4 2-15,-6 5 3 16,-8 3 2-16,-6 2 7 15,-8-2 23-15,-6 0-249 16</inkml:trace>
  <inkml:trace contextRef="#ctx0" brushRef="#br0" timeOffset="51397.1648">5488 12668 805 0,'17'-3'414'0,"10"1"-118"16,19-4-159-16,5 2-26 15,3-1-66-15,-3-1-21 16,-10 5-14-16,-4 1-16 16,-14 3-114-16,-5 2-166 0</inkml:trace>
  <inkml:trace contextRef="#ctx0" brushRef="#br0" timeOffset="51681.3298">5626 12778 699 0,'5'-2'351'0,"10"-1"-107"16,3 0-67-16,7 3-63 15,0 1-27-15,-2 2-27 16,-6 4-10-16,-12 1-5 16,-5 1 0-16,-15 7-7 15,-2-1-4-15,-5 5-14 0,0-1-8 16,8 2-9-16,6-2-3 16,11-6 0-16,9-2-1 15,10-11 3-15,4-1 1 16,7-11-17-16,-1-4-52 15</inkml:trace>
  <inkml:trace contextRef="#ctx0" brushRef="#br0" timeOffset="52171.9209">6096 12277 1115 0,'0'0'573'0,"0"0"-185"16,0 0-138-16,0-1-90 0,0 1-638 16</inkml:trace>
  <inkml:trace contextRef="#ctx0" brushRef="#br0" timeOffset="80415.7801">6700 11763 615 0,'-3'7'254'0,"1"13"-146"16,1 9-71-16,0 13-32 15,1 0 8-15</inkml:trace>
  <inkml:trace contextRef="#ctx0" brushRef="#br0" timeOffset="80564.5301">6772 11780 1051 0,'-2'7'465'0,"-4"3"-213"15,-1 23-165 1,0 7-47-16,4 10-21 0,4-1-11 15</inkml:trace>
  <inkml:trace contextRef="#ctx0" brushRef="#br0" timeOffset="80980.1535">7176 11839 892 0,'-9'21'403'16,"-5"17"-201"-16,-8 18-109 16,-2 9-27-16,-1 3-45 15,2-7-6-15,8-13-2 16,7-10-2-16,8-22-20 15,4-9 0-15,5-19-1 16,3-11 2-16,0-17 42 16,0-6 16-16,-4-13 26 15,1-2-7-15,3-2-23 16,-1 1-20-16,6 17-28 16,3 8 0-16,-3 25-5 15,-1 17-1-15,-3 30-2 0,2 15 2 16,-2 16 6-16,3 5 2 15,2 3 3-15,-3-5 7 16,1-6-16-16,-3-10-28 16,-2-19-96-16,-3-10-94 15</inkml:trace>
  <inkml:trace contextRef="#ctx0" brushRef="#br0" timeOffset="81140.5944">7129 12145 620 0,'2'5'302'16,"-1"3"-56"-16,14-2-181 15,9-1-18-15,15-2-41 16,11-2-275-16</inkml:trace>
  <inkml:trace contextRef="#ctx0" brushRef="#br0" timeOffset="81448.1474">7514 12128 921 0,'-10'14'392'16,"1"4"-197"0,5-8-143-16,0-1-28 0,6 32-20 0,5-1-4 15,16-9 2-15,3-23 6 16,0-13 8-16,-3-7 26 15,-3-14 41-15,-1-4 13 16,-8-11 15-16,0-2-11 16,-11-7-33-16,-7 0-17 15,-12-3-22-15,-8-4-15 16,-4 11-17-16,2 9-10 16,-2 23-14-16,7 13-4 0,1 18-2 15,3 4 6-15,12 12 3 16,6 1 3-16,20 1-48 15,12-1-48-15,18-7-273 16</inkml:trace>
  <inkml:trace contextRef="#ctx0" brushRef="#br0" timeOffset="81819.2721">7874 12247 484 0,'4'6'257'0,"7"3"-54"0,0-2-40 16,5-7-36-16,1-4-11 15,1-8-11-15,-1-4 2 16,-7-9-3-16,-2 0-1 15,-10 0 7-15,-6-3-12 16,-13 5-7-16,-4 1-20 16,-3 12-55-16,-2 11-21 15,7 20-36-15,2 11 0 16,6 15 13-16,7 4 10 0,4 9 11 16,5 0 2-16,6-5 4 15,3-3 2-15,7-12-9 16,0-7-41-16,-1-13-87 15,-5-5-61-15</inkml:trace>
  <inkml:trace contextRef="#ctx0" brushRef="#br0" timeOffset="82205.9114">8300 12151 652 0,'0'-6'380'16,"-2"-6"-35"-16,0-1-64 15,-8 4-79-15,-3 2-49 16,-6 1-75-16,-7 4-24 16,-1 4-45-16,0 4-5 15,2 10-12-15,3 4-9 16,10 5-9-16,5 2-2 16,13-1 7-16,8-4 5 0,5-10 16 15,8-4 5-15,7-8 15 16,-2-4 5-16,-1-5 3 15,-4-4-1-15,-12-6-57 16,-6 1-70-16</inkml:trace>
  <inkml:trace contextRef="#ctx0" brushRef="#br0" timeOffset="82352.0869">8398 12099 916 0,'1'-1'492'0,"0"-2"-135"15,3 10-131-15,-1 9-134 16,-1 3-42-16,3 13-15 16,-4-1-15-16,4 2-280 0</inkml:trace>
  <inkml:trace contextRef="#ctx0" brushRef="#br0" timeOffset="82491.3481">8466 11911 1387 0,'-1'-1'512'0,"1"1"-431"15,4 0-62-15</inkml:trace>
  <inkml:trace contextRef="#ctx0" brushRef="#br0" timeOffset="82819.3967">8632 12009 809 0,'10'-20'388'0,"9"-31"-128"16,1-4-76-16,-3 0-39 15,-6 4-23-15,-4 14-43 16,-6 8-9-16,-1 16-36 15,-1 10-5-15,-5 12-12 16,4 12-20-16,2 20-19 16,1 13 1-16,8 24 10 0,7 8 8 15,-1 6-67 1,-2-2-53-16,-13-9-45 0,-10-8-4 16,-11-13 79-16,-6-10 56 15,-5-19 53-15,-1-8 6 16,0-16 11-16,4-6 1 15,8-16-77-15,5-9-169 16</inkml:trace>
  <inkml:trace contextRef="#ctx0" brushRef="#br0" timeOffset="83255.9674">8903 12115 943 0,'1'-1'434'0,"1"1"-211"16,-4 3-81-16,1-3-85 16,0 0-32-16,-7 24-19 15,-2 30-1-15,18-30-3 16,3-3 2-16,1-9 3 15,5-7 6-15,-2-8 11 0,3-8 15 16,-3-7 17-16,-3 1 1 16,-2-3-4-16,-3 3-9 15,-4 8-13-15,0 2-8 16,-3 8-25-16,0 7-11 16,-3 8-9-16,3 3 0 15,5 6 18-15,5-2 1 16,8-5-1-16,0-4 2 15,3-9 1-15,-2-5 31 0,0-9 44 16,-2-4 20-16,-2-7 14 16,1 1-27-16,-7-1-35 15,0-3-17-15,-6 2-77 16,-2 2-69-16</inkml:trace>
  <inkml:trace contextRef="#ctx0" brushRef="#br0" timeOffset="83445.9549">9339 11785 1193 0,'2'-4'501'15,"1"-2"-274"-15,0 13-185 16,2 7-38-16,-5 15-9 15,3 6-39-15</inkml:trace>
  <inkml:trace contextRef="#ctx0" brushRef="#br0" timeOffset="83585.4467">9441 11778 1414 0,'1'-5'639'0,"0"-6"-317"0,-1 16-197 15,2 10-64-15,1 18-60 16,1 10 8-16</inkml:trace>
  <inkml:trace contextRef="#ctx0" brushRef="#br0" timeOffset="84203.9595">9974 12067 684 0,'16'-1'298'15,"22"1"-167"-15,0 0-46 0,-1-2-55 16,-4 2-13-16,-13-2-5 16,-4 4-2-16,-12-1-2 15,-6 2-1-15,-9 3 0 16,-6-4 2-16,-5 10 4 16,-4 1-3-16,6 4-3 15,0 6-2-15,8 2-1 16,6 1 0-16,8-2 4 15,9-3-1-15,8-9 6 16,3-1 6-16,3-10 15 16,-2-5 11-16,2-8 24 15,1-5 9-15,-4-6 14 16,0-2-6-16,-4-1 12 16,-5-2-6-16,-4 8-6 0,-6 3-6 15,2 17-55-15,-4 5-11 16,-2 10-27-16,1 5-2 15,0 6 30-15,6 5-51 16,2-1-348-16</inkml:trace>
  <inkml:trace contextRef="#ctx0" brushRef="#br0" timeOffset="84419.391">10479 12087 788 0,'2'-4'483'15,"3"-3"2"-15,6 13-330 16,4 2-50-16,9 9-58 16,3 4-16-16,-4 3 1 15,-9-1 9-15,-16 1 12 16,-13-4 7-16,-14-4 5 16,-4-4-3-16,5-11-85 15,2-1-571-15</inkml:trace>
  <inkml:trace contextRef="#ctx0" brushRef="#br0" timeOffset="84893.0704">11395 12074 942 0,'-9'-2'432'0,"-11"2"-208"16,0 0-76-16,-1 10-105 16,1 3-32-16,8 12-28 15,0 2-3-15,16 6 3 16,3 2 3-16,14-11 6 15,11-3 6-15,-1-13 7 16,1-6 6-16,-11-10 26 16,-9-1 26-16,-14-10 18 15,-9 0-2-15,-17-1-27 0,-1 3-31 16,-1 6-76-16,6 6 298 16</inkml:trace>
  <inkml:trace contextRef="#ctx0" brushRef="#br0" timeOffset="85155.3007">11625 12081 1134 0,'-4'-1'495'0,"-3"1"-284"16,0 3-92-16,-1 10-104 15,1 5-22-15,3 8-4 16,3 1 1-16,9 0 5 15,3-2 2-15,13-6 4 16,2-8 20-16,-4-8 46 16,4-5 31-16,-10-10 41 15,-4-3-3-15,-5-5-32 16,-7-4-28-16,-1-1-40 16,-2 3-30-16,0 4-123 15,2 5-54-15</inkml:trace>
  <inkml:trace contextRef="#ctx0" brushRef="#br0" timeOffset="85367.0285">11830 12097 1243 0,'0'6'490'0,"3"9"-336"0,4 6-30 16,-2 2-62-16,6 4-17 15,2 0-23-15,0-4-2 16,4-9-2-16,0-9 6 15,5-9 7-15,-3-10 5 16,-1-10 10-16,-1-4 0 16,-5-1-7-16,0 3-9 0,-7 7-90 15,0 7-68-15</inkml:trace>
  <inkml:trace contextRef="#ctx0" brushRef="#br0" timeOffset="85862.431">12374 12008 855 0,'-14'-2'386'16,"-12"-6"-161"-16,6 11-172 15,3 3-41-15,5 5-25 0,5 2-3 16,7 3-1-1,5 5 4-15,8-5 8 16,1-2 5-16,2-5 10 16,-1-4 4-16,-5-4 8 0,-2-1-4 15,-9-3-15-15,-7-3-6 16,-15-2-12-16,-6 3 3 16,-1 2 11-16,1 3 1 15,13 3-2-15,3 5-3 16,10 6-5-16,2 0-1 15,5 7 3-15,6-2 3 16,7 1 5-16,2 0 1 16,8-7 6-16,3-1-1 15,1-10 7-15,3-3 1 0,-3-10 4 16,-3-7 2-16,-2-2-9 16,-4-5 30-16,-5 0 52 15,-3 0 35-15,-7 4 48 16,-5 2-29-16,-4 15-60 15,-2 5-40-15,-4 9-53 16,1 9-4-16,2 6-1 16,-1 3 3-16,5 1-29 15,1 2-69-15</inkml:trace>
  <inkml:trace contextRef="#ctx0" brushRef="#br0" timeOffset="86182.557">12835 12067 582 0,'0'-9'369'16,"0"-10"13"-16,0 9-131 15,-6 8-130-15,-5 2-34 16,-8 11-61-16,-5 1-23 15,4 11-9-15,2 5-3 0,10 1 0 16,6 3 2-16,8-6 3 16,4-5 3-16,6-8 6 15,5-4 5-15,-2-9 9 16,0-6 20-16,-6-4 28 16,-6-3 5-16,-14-1-7 15,-4 3-22-15,-11 3-57 16,3 4 454-16</inkml:trace>
  <inkml:trace contextRef="#ctx0" brushRef="#br0" timeOffset="86562.8563">13175 12118 802 0,'0'-9'481'0,"-1"-12"-24"16,-6 2-260-16,-2 6-54 16,-8 2-78-16,-5 4-31 15,-4 12-41-15,0 4-11 16,-1 11-4-16,7 4 0 16,7 6 2-16,8-1 3 15,12 0 7-15,9-2 3 16,12-5 7-16,3-8 5 15,4-8 6-15,-3-7 3 16,-9-10 3-16,-3-2 3 0,-9-3 2 16,-7 0 1-16,-3 1-1 15,-3 3 1-15,-2 6-19 16,2 6-9-16,1 12-14 16,-4 7-7-16,0 11 9 15,2 8 6-15,-6 10 11 16,1 4-28-16,2 2-84 15,5-3-72-15</inkml:trace>
  <inkml:trace contextRef="#ctx0" brushRef="#br0" timeOffset="86884.9345">13535 12086 1045 0,'-5'-5'444'16,"-6"-2"-263"-16,-9 1-59 16,-3 11-86-16,-2 6-19 15,2 10-18-15,4 1-8 0,14 0-4 16,5-1 3-16,10-9 15 15,7 1 23-15,5-8 60 16,2-5 22-16,-2-6 17 16,-3-4-10-16,-5-5-45 15,-6-3-21-15,1 3-60 16,-3 1-76-16</inkml:trace>
  <inkml:trace contextRef="#ctx0" brushRef="#br0" timeOffset="87167.6257">13677 12197 931 0,'9'0'415'0,"8"-2"-187"16,5-1-44-16,2-8-54 16,1 1-33-16,0-2-46 15,-3-5-11-15,-8 0-4 16,-5-4 9-16,-10-1-20 0,-8 2 2 15,-12 5-17-15,-7 5-18 16,2 10-5-16,-1 6-14 16,5 13 0-16,6 6 4 15,3 9 8-15,1 7 4 16,4 9 4-16,1 7-1 16,-2 6-7-16,10 3 0 15,6-8 34-15,0-12-51 0,5-11-97 16</inkml:trace>
  <inkml:trace contextRef="#ctx0" brushRef="#br0" timeOffset="87904.0638">14179 12009 862 0,'-6'-3'440'15,"-8"-2"-137"-15,-1 7-154 16,-4 1-53-16,2 7-61 16,1 3-22-16,10 3-23 15,4-3-5-15,12 3 2 16,5-6 4-16,6-3-5 16,1 0-10-16,-10-9-6 15,-1 2 1-15,-15-2 4 16,-5 0 6-16,-5 7 4 15,-11 1 2-15,0 6 17 16,-1 5 5-16,4 0 1 16,11 5-5-16,11 0-7 15,4-4-1-15,14-4 6 16,0-7 5-16,4-8 13 0,-1-7 3 16,-6-8 2-16,0-1 8 15,-4-2 5-15,3 2-2 16,2 3-9-16,3 1-15 15,12 6-21-15,5 5-4 16,1 5 2-16,-1 5 2 16,-11 2 6-16,-7-2 1 15,-12-3 38-15,-5 0 27 0,-8 1 38 16,-7-4 8 0,-7 3-34-16,-2 0-22 0,3 2-79 15</inkml:trace>
  <inkml:trace contextRef="#ctx0" brushRef="#br0" timeOffset="88159.9821">14092 11744 1313 0,'2'-4'567'0,"3"-3"-314"0,-2 7-100 16,-2 9-109-16,2 9-24 15,-3 12 417-15</inkml:trace>
  <inkml:trace contextRef="#ctx0" brushRef="#br0" timeOffset="88765.9264">14999 12066 848 0,'7'-7'425'0,"5"-8"-126"15,6 7-131-15,-1-1-34 16,5 11-57-16,-2 8-26 16,-7 15-41-16,-3 7-3 0,-9 1 4 15,0 1 3-15,-5-10 1 16,0-3 2-16,1-12 10 16,-2-7 3-16,10-11 1 15,-1-7-2-15,6-7-11 16,3-4-5-16,-2 3-6 15,1-2-2-15,-1 7-9 16,0 9-10-16,-1 9-6 16,1 6 0-16,-1 14 3 15,1 4 8-15,0 7 9 16,0 0 0-16,3 0-61 16,-1-3-74-16</inkml:trace>
  <inkml:trace contextRef="#ctx0" brushRef="#br0" timeOffset="89069.3379">15252 11920 850 0,'22'-22'427'0,"12"-14"-155"16,10 11-67-16,-1 8-25 15,-4 17-47-15,-5 10-20 16,-11 17-28-16,-5 8-7 15,-9 10-26-15,-3 7-11 16,-4-3-24-16,-2 1-4 0,-3-8-5 16,3-2 12-16,0-11-54 15,6-6-31-15,4-13-34 16,-3-8-21-16,-5-9 55 16,-2-7 27-16,-9-7 36 15,-5-5 5-15,-6 3-8 16,-9 4-7-16,-1 8-19 15,-3 11 13-15,3 12-70 16</inkml:trace>
  <inkml:trace contextRef="#ctx0" brushRef="#br0" timeOffset="89457.6168">15832 11996 932 0,'-11'-3'407'0,"-7"-2"-202"16,-1 7-133-16,4 4-34 15,6 9-35-15,6-3-7 16,7 2-2-16,5 2 5 15,5-10 7-15,0 7-6 0,-6-9-31 16,-2-1-18-16,-15-1-22 31,4-1 7-31,0 0 38 0,-19-1 35 0,-6 8 52 16,1 4 10-16,17 2-3 16,3 2-17-16,9 2-29 15,6 1-7-15,15-2 0 16,5-3 1-16,4-6 2 15,0-4 5-15,0-6-89 16,-2-2-190-16</inkml:trace>
  <inkml:trace contextRef="#ctx0" brushRef="#br0" timeOffset="89613.2853">15992 12015 1085 0,'0'0'500'0,"0"0"-249"0,3 7-84 16,4 9-106-16,0 6-24 15,-1 6-10-15,-2 5-7 16,0 0-4-16,-3-1-4 16,-1-1-65-16,0-7-51 15</inkml:trace>
  <inkml:trace contextRef="#ctx0" brushRef="#br0" timeOffset="89825.1232">16140 12050 1231 0,'0'-3'524'0,"-1"3"-313"16,-3-1-62-16,3 1-90 15,-1 0-31-15,-8 6-25 16,-33 34-1-16,35-18-4 16,-3-6-2-16,4 4-2 15,3-4-2-15,4-2 3 16,11 3 2-16,5-5-23 15,5-3-48-15</inkml:trace>
  <inkml:trace contextRef="#ctx0" brushRef="#br0" timeOffset="90366.5287">16251 12060 948 0,'8'0'382'0,"4"0"-213"15,11-1-105-15,6 1-18 16,4 0-8-16,1-2-13 16,-2-2-11-16,-9 1 0 15,-10-3 1-15,-4 3 2 16,-8 3 1-16,-1 1-5 15,-5 4-5-15,4-5-4 0,0 0-7 16,-1 3 1-16,-5 11-2 16,-9 31 0-16,17-27 0 15,5 0 0-15,3 2 2 16,5-3 2-16,5-5 4 16,0-4 4-16,6-6 4 15,-1-2-1-15,0-7-2 16,5 2-1-16,2-5-3 15,2 0 1-15,-5 1 3 16,-3-2 5-16,-11-2 28 16,-6 1 22-16,-12-2 34 15,-6-2 10-15,-16 0-31 16,-2 1-22-16,-2 6-46 16,3 9-19-16,6 10-10 0,2 10-4 15,5 12-1-15,0 3 2 16,9 8 10-16,0 6 2 15,1 4 2-15,4-1 8 16,3-4 1-16,2-5 1 16,8-16 7-16,-4-5-8 15,2-14-62-15,0-8 7 16</inkml:trace>
  <inkml:trace contextRef="#ctx0" brushRef="#br0" timeOffset="90544.5128">17010 12189 1472 0,'0'-1'633'0,"2"1"-363"16,-2 0-112-16,0 0-90 15,0 0-48-15</inkml:trace>
  <inkml:trace contextRef="#ctx0" brushRef="#br0" timeOffset="91136.9411">17315 12130 412 0,'6'-1'242'0,"4"0"-29"15,0 3-31-15,-1 5-44 16,-2 5-28-16,-4 2-39 16,1 2 0-16,-5 1-16 15,-5-1-6-15,-1-4 14 0,-1-8 10 16,1-7 11-16,0-6 0 16,3-7-15-16,3-4-8 15,5-5-17-15,5-4-11 16,11 1-21-16,3 2-8 15,5 6-6-15,2 9-1 16,-4 9-3-16,-1 4-3 16,-3 15-7-16,-3-1 3 15,-4 7 5-15,-5 4 2 0,-8-2 34 16,-2 4-45-16,-4-4-190 16</inkml:trace>
  <inkml:trace contextRef="#ctx0" brushRef="#br0" timeOffset="91494.931">17826 12064 536 0,'1'-5'385'0,"0"-7"67"15,-2-3-152-15,-10 5-119 16,-2 3-49-16,-6 3-81 15,1 8-31-15,2 5-32 16,2 4-4-16,8 8 0 16,5-5 1-16,9 2 8 0,6-1 1 15,6-9 6-15,3 0 2 16,-5-6 7-16,-4-2 3 16,-9-2 2-16,-5-2-2 15,-11 0-7-15,-5-1-5 16,-4 5-4-16,-1 2 5 15,1 4 4-15,8 4-1 16,4 2-2-16,7 1-6 16,7 4-3-16,4-1 2 0,10 1-19 15,5 0-36 1,2-7-174-16</inkml:trace>
  <inkml:trace contextRef="#ctx0" brushRef="#br0" timeOffset="91821.2034">18166 12096 1198 0,'-13'-8'495'0,"-11"-7"-311"16,0 4-69-16,4 11-99 16,-2 4-19-16,6 12-20 15,4 6-4-15,9 4 3 16,6 3 5-16,6-2 8 15,5-5 7-15,0-6 9 16,4-5 6-16,2-9 15 16,-3-6 8-16,1-12 38 0,-10-6 13 15,-8-9 23-15,-3-3 12 16,-16-9-12 0,5-2-4-16,1-8-42 0,0-4-19 15,19 2-53-15,10 2-21 16,8 16-25-16,7 9-24 15,2 21-105-15,-7 8-65 16</inkml:trace>
  <inkml:trace contextRef="#ctx0" brushRef="#br0" timeOffset="91997.0414">18356 12053 1047 0,'0'0'474'0,"-2"8"-190"16,1 5-136-16,-1 9-100 16,-3 8-3-16,1 1-6 15,1 2-51-15,1-3-312 16</inkml:trace>
  <inkml:trace contextRef="#ctx0" brushRef="#br0" timeOffset="92135.7467">18341 11945 878 0,'-1'-6'454'0,"0"-4"-104"0,1 3-209 16,1 7-82-16,4 8-104 16</inkml:trace>
  <inkml:trace contextRef="#ctx0" brushRef="#br0" timeOffset="92584.0046">18664 12182 1091 0,'0'-9'500'0,"-2"-13"-233"15,-4 3-71-15,-11 0-94 16,-3 1-37-16,-4 7-45 15,-1 1-11-15,0 11-17 16,-1 7-14-16,9 8-7 16,5 7 5-16,9 0 5 15,3 4 6-15,5-4 6 16,9-5 4-16,7-5 6 16,4-7 4-16,8-7 6 15,-6-8 1-15,-1-6 5 16,-4-2 0-16,-10-1-1 15,-3 2 0-15,-4 1-4 16,-4 0-5-16,-1 9-18 0,0 3-13 16,-1 11-10-16,0 4 2 15,4 7 12-15,4 2 9 16,7-3 9-16,5 0 1 16,1-7 14-16,4-5 19 15,0-11 33-15,-4-4 18 16,-4-8 17-16,-5-4-17 15,-8-2-32-15,-3 0-26 0,-5 1-76 16,0 4-216-16</inkml:trace>
  <inkml:trace contextRef="#ctx0" brushRef="#br0" timeOffset="93191.2411">19576 11887 1114 0,'6'0'420'0,"4"9"-294"16,5 18-69-16,9 26-5 15,6 13-22-15,11 19-26 16,-2 1 3-16,-11 4 3 16,-13-5 4-16,-25-16 5 15,-9-7-4-15,-16-27-15 16,-6-11-7-16,-3-24 0 15,-1-13 5-15,8-25 36 16,10-12 15-16,21-21 8 16,8-6 2-16,29 3 0 15,4 1-10-15,13 15-11 16,8 6-6-16,0 8-23 0,0 9-3 16,-14 10-5-16,-9 6-1 15,-18 11-7-15,-4 7-26 16,-11 12-57-16,-3 9-56 15,-4 13-395-15</inkml:trace>
  <inkml:trace contextRef="#ctx0" brushRef="#br0" timeOffset="93601.8391">20187 12006 905 0,'2'0'456'16,"1"-1"-155"-16,-1 3-159 15,-3-2-46-15,0 0-65 16,0 1-17-16,-11 22-9 16,-20 30 0-16,12-31 4 15,-2 0 1-15,-3-9-10 16,-2-4-4-16,3-9-1 16,1-3-2-16,9-3 13 0,4-1 1 15,9-5-7-15,2 0-1 16,5-6-7-16,5 1-3 15,6 6-4-15,6 6-3 16,3 10-7-16,0 6 1 16,-1 11 8-16,0 5 8 15</inkml:trace>
  <inkml:trace contextRef="#ctx0" brushRef="#br0" timeOffset="97221.9915">20966 12071 861 0,'-1'-10'476'0,"-6"-9"-100"15,-3 3-172-15,-5-2-41 0,-9 7-84 16,-3 3-32-16,0 12-47 16,0 11-17-16,11 8-14 15,7 6 3-15,17 0 6 16,9-4 6-16,12-6 10 15,1-8 5-15,1-10 12 16,-5-4 6-16,-8-13-58 16,-4-4-65-16</inkml:trace>
  <inkml:trace contextRef="#ctx0" brushRef="#br0" timeOffset="97334.397">20948 11777 1085 0,'-2'0'438'0,"-1"2"-271"16,2 1-91-16,1-3-228 16</inkml:trace>
  <inkml:trace contextRef="#ctx0" brushRef="#br0" timeOffset="97649.9141">21152 11785 973 0,'6'-8'488'16,"17"-6"-135"-16,6 9-179 0,4 13-86 16,5 15-30-16,-8 22-23 15,-3 7-11-15,-8 13-10 16,-3-4-3-16,-3-12-4 16,-3-8 1-16,-3-15-14 15,0-4-15-15,-6-13-21 16,4-4-18-16,-10-12 2 15,2-7 13-15,-9-5 21 16,-6-2 14-16,0 12 4 16,-6 6 2-16,-2 13-2 15,-2 11 2-15,-2 9 4 16,1 4 0-16,5-2 23 16,6-5-61-16,12-15-195 15</inkml:trace>
  <inkml:trace contextRef="#ctx0" brushRef="#br0" timeOffset="97953.4751">21727 12077 963 0,'-5'5'473'16,"-9"5"-155"-16,-5 3-103 15,-4 0-98-15,0-1-38 16,1 1-42-16,-1-6-5 16,-3-10-41-16,-2-5-34 0,6-7-57 15,2-2-21-15,14 1 12 16,3 2 23-16,12 4 39 16,8 1 9-16,5 7 30 15,6 5 10-15,-1 13 30 16,1 7 14-16,-2 8-4 15,-3 3-3-15,-1-1-11 16,0 1 38-16</inkml:trace>
  <inkml:trace contextRef="#ctx0" brushRef="#br0" timeOffset="98340.2824">22248 12004 1019 0,'17'-1'432'15,"8"-2"-251"-15,13 4-59 16,6 2 12-16,3 0-36 15,3 2-11-15,-4-9-42 16,-5 4-10-16,-14-3-14 16,-8-2-2-16,-15 4-13 15,-8 1-10-15,-10 0-24 16,-3 6-8-16,-2 1 3 16,-1 4 7-16,5 4 15 15,2 1 2-15,5 3 1 16,0-4-1-16,8 4 1 15,1 0 2-15,6-1 3 0,4 3 3 16,1-9-18-16,6-1-58 16</inkml:trace>
  <inkml:trace contextRef="#ctx0" brushRef="#br0" timeOffset="98629.4715">22987 12099 1001 0,'-3'5'496'0,"-3"4"-210"0,-9 2-98 16,-2 2-44-16,-8 1-77 15,-5-5-20-15,-2-5-9 16,2-6-29-16,-2-10-58 16,2-2-25-16,6-7-27 15,3 2 22-15,13-1 45 16,7 3 15-16,7 3-1 15,10 7 8-15,7 8 19 16,6 9 16-16,4 12 40 16,-3 5 8-16,-4 8 9 15,-2 2-6-15,-6-2-27 16,-2-2-10-16,0-6 159 16</inkml:trace>
  <inkml:trace contextRef="#ctx0" brushRef="#br0" timeOffset="99626.8577">1986 13653 1150 0,'-23'3'463'0,"-24"9"-313"16,2 9-58-16,15 14-60 16,10 10-30-16,16 8-15 15,10 2 0-15,12-10 7 16,11-6 1-16,8-20 1 15,2-8 3-15,-5-14 32 16,-12-11 33-16,-12-6 74 16,-10-3 17-16,-18 6-24 15,-8 4-31-15,-11 12-75 16,2 1-26-16,7 6-78 16</inkml:trace>
  <inkml:trace contextRef="#ctx0" brushRef="#br0" timeOffset="99908.0736">2087 13806 1240 0,'6'3'517'0,"5"3"-319"16,7 5-100-16,-6 3-20 16,0 1-46-16,-8 4-9 0,-5-4-5 15,1-4 0-15,3-4-20 16,0-7-8-16,2-11-14 15,2-8-6-15,1-9 14 16,2-2 6-16,6 9 7 16,0 3 1-16,4 14 12 15,-2 6 7-15,-3 18 7 16,-3 7 3-16,-6 15-9 16,-3 3-5-16,-2-3-25 15,3-2-417-15</inkml:trace>
  <inkml:trace contextRef="#ctx0" brushRef="#br0" timeOffset="100108.2647">2479 13725 1502 0,'1'0'587'0,"-1"9"-416"0,0 5-76 16,4 25-80-16,1 12-4 15,0 17-3-15,5 7 1 16,-7-6 0-16,-2-2-1 16,3-8-13-16,-4-10-33 15,2-12-128-15</inkml:trace>
  <inkml:trace contextRef="#ctx0" brushRef="#br0" timeOffset="100272.9607">2571 13957 1285 0,'0'-8'517'0,"7"-3"-318"16,7 1-129-16,14 1-31 16,6 3-48-16</inkml:trace>
  <inkml:trace contextRef="#ctx0" brushRef="#br0" timeOffset="100715.8946">2931 13705 806 0,'-12'0'407'16,"-13"0"-120"-16,-1 4-109 15,6 6-107-15,6 2-34 16,14 1-40-16,8 0-6 0,12 1 3 16,5 1 3-1,0-5 3-15,0 1 3 0,-6-7 5 16,-5-2 2-16,-13-1 9 16,-2 0-2-16,-16 1-5 15,-6 5-3-15,-4 5-5 16,-3 1 2-16,10 6-2 15,3 2-1-15,15 1-5 16,6-3-2-16,14-4 4 16,6-2 1-16,6-7 7 15,0-6-1-15,-3-7 4 16,1-5 1-16,-8-9 1 16,-3 2 2-16,-3-2-1 15,-6 0 0-15,-1 6 24 16,0 6 4-16,-5 9-3 15,1 8-3-15,-2 12-27 16,0 4-6-16,4 6 3 16,2-2-36-16</inkml:trace>
  <inkml:trace contextRef="#ctx0" brushRef="#br0" timeOffset="101021.1678">3473 13815 906 0,'-6'8'473'16,"-4"10"-83"-16,-3 5-186 0,-5 6-97 15,-1 0-25-15,-4-1-40 16,1-6 1-16,2-13-70 16,2-7-26-16,0-12-19 15,0-9-14-15,7-6 54 16,2-2 27-16,9 1 14 15,3 1 7-15,13 4 5 16,6 5-5-16,7 12 8 16,-1 5-5-16,-3 17 2 15,-2 6 3-15,-3 10-12 16,-3 3-1-16,-1 3 8 16,0-4 164-16</inkml:trace>
  <inkml:trace contextRef="#ctx0" brushRef="#br0" timeOffset="101195.9445">3610 13808 1189 0,'3'1'510'16,"5"5"-255"-16,4 8-127 15,3 8-63-15,0 3-18 16,-2 3-21-16,-4-2-5 15,-3-5-13-15,-2-5-50 0</inkml:trace>
  <inkml:trace contextRef="#ctx0" brushRef="#br0" timeOffset="101375.3366">3775 13860 1216 0,'-9'9'524'0,"-11"9"-298"15,6 2-61-15,6 0-96 16,5 0-33-16,10-5-34 16,9-1-2-16,10-7-35 15,6-7-47-15,7 0-131 16,-1-6-124-16</inkml:trace>
  <inkml:trace contextRef="#ctx0" brushRef="#br0" timeOffset="101629.2148">4153 13897 827 0,'2'4'458'0,"1"4"-81"16,-7 8-194-16,-5 5-50 16,-11 2-65-16,1-1-32 15,-6-6-8-15,5-4-19 16,2-11-63-16,1-7-23 16,7-9-18-16,-3-7 11 15,7 0 57-15,4 4 29 16,4 0 24-16,11 3 2 15,4 3 15-15,3 5-3 0,0 12 12 16,-1 5 13 0,0 13-5-16,-2 1-4 0,0 3-20 15,-3 1-12-15,-4-8-9 16,-2 0-42-16</inkml:trace>
  <inkml:trace contextRef="#ctx0" brushRef="#br0" timeOffset="101788.0171">4040 13600 1591 0,'-2'2'609'0,"2"2"-427"16,2 10-98-16,5 6-42 15,7 6 13-15,6 10 183 16</inkml:trace>
  <inkml:trace contextRef="#ctx0" brushRef="#br0" timeOffset="102365.3282">5037 13757 974 0,'-17'-4'457'0,"-13"-6"-184"15,-1 15-158 1,3 11-50-16,4 14-57 0,8 8-17 15,18 12-11-15,7-3 8 16,17-3 7-16,1-10 3 16,7-16-3-16,4-8-4 15,-4-10-8-15,-2-6-8 16,-13-11 4-16,-6 0 4 16,-12-6 15-16,-2 0 15 15,-10 5 20-15,0 3 2 16,-2 14-5-16,3 11-8 0,3 23-18 15,2 8-5-15,3 11 0 16,2 3-2-16,5 1 3 16,3-3 5-16,7-9-50 15,1-10-137-15</inkml:trace>
  <inkml:trace contextRef="#ctx0" brushRef="#br0" timeOffset="102631.222">5380 13799 1079 0,'-17'-5'481'0,"-2"-1"-232"16,-1 11-156-16,6 4-41 15,10 12-47-15,3 4-7 16,9 8-4-16,7 0 6 15,7-5 4-15,0-9 4 16,-4-8 21-16,-8-9 17 16,-3-3 24-16,-2-4 3 15,-5-9 3-15,0-1-63 16,-2-4-155-16</inkml:trace>
  <inkml:trace contextRef="#ctx0" brushRef="#br0" timeOffset="102932.2859">5534 13990 773 0,'13'5'420'0,"5"3"-116"0,8-2-109 16,0-9-37-16,-3-3-66 16,4-4-24-16,-7-11-28 15,-1 4-5-15,-8-11-8 16,-7 1-2-16,-11 2-10 15,-8-1-5-15,-9 2-6 16,-3 2-3-16,4 9-10 16,1 5-11-16,7 18-16 15,4 11-1-15,2 18 15 16,4 12 11-16,6 6 20 16,4-1 3-16,3-1 0 0,0-6 2 15,1-3-2-15,-1-5 0 16,5-8 9-16,-2-8-38 15</inkml:trace>
  <inkml:trace contextRef="#ctx0" brushRef="#br0" timeOffset="103418.0252">5939 13749 1161 0,'4'-3'456'0,"13"-1"-302"16,2 3-88-16,1 3-41 16,0 2-8-16,-3 0-8 15,-7 1 0-15,-5-4-1 16,-4 1-2-16,-4 1-3 15,2-3-2-15,0 0-3 16,-13 2 0-16,-32 19-5 16,30-5-4-16,9 8 4 15,7 5 6-15,0 3 10 16,8 2 7-16,6-4 7 0,2-3 0 16,11-12 8-16,0-8 4 15,3-11 6-15,-2-11-5 16,-3-11-8-16,1-1-5 15,-4-7-6-15,-3 1-1 16,-6-1-1-16,-5 7-3 16,-6 9-2-16,-2 6-6 15,0 13-8-15,-1 6-4 16,0 11-4-16,1 6 2 0,1 8 6 16,4 1 2-16,1 0-15 15,-1-1-50-15,0-9-283 16</inkml:trace>
  <inkml:trace contextRef="#ctx0" brushRef="#br0" timeOffset="103566.1711">6215 13614 1341 0,'-3'-9'575'0,"-3"-3"-310"16,2 8-149-16,6 4-130 15,5 7-59-15</inkml:trace>
  <inkml:trace contextRef="#ctx0" brushRef="#br0" timeOffset="103846.5255">6613 13785 1430 0,'-9'14'534'15,"-18"18"-423"-15,-5 4-43 16,2 3-41-16,-1-6-12 16,8-12-20-16,6-6-15 0,-1-15-32 15,2-6 0-15,7-10 16 16,0-6 16-16,7-5 46 16,5-1 0-16,3 3 6 15,4 3 3-15,7 9-6 16,0 7 15-16,2 13 11 15,2 9 1-15,4 10-2 16,-1 6-14-16,0 5-17 16,-1 1-7-16</inkml:trace>
  <inkml:trace contextRef="#ctx0" brushRef="#br0" timeOffset="104736.0792">7239 13726 859 0,'6'0'368'0,"12"-3"-145"15,5 0-121-15,14 1-39 16,3-3-4-16,2 2-33 16,-1-6-2-16,-10-2-3 15,-5 2 0-15,-17 1 2 16,-3 5-9-16,-16 6-18 15,-5 10-1-15,-8 16-9 16,-1 6 2-16,10 14 7 0,7 4-3 16,16-3 3-16,11 1 2 15,15-17-14-15,7-10-38 16,2-18-50-16,2-12-3 16,-6-10 20-16,-5-7 38 15,-8-6 55-15,-4-2 8 16,-12 1 38-16,-2 3 20 15,-10 4 36-15,-4 4 9 16,-7 1-9-16,-7 3-12 0,-4 5-30 16,-1 4-16-16,-1 6-38 15,0 5-12-15,6 11-16 16,4 3-1-16,11 6 8 16,7 1 4-16,12-5 6 15,4-3 5-15,9-6 8 16,1-6 2-16,-1-10 5 15,0-3 1-15,-6-8 1 16,-6-4-2-16,-5-2-3 16,-6-1-3-16,-5 7-3 15,0 4 0-15,-1 9-11 16,0 6-7-16,1 10-6 16,0 4-2-16,3 5 7 15,9 1 5-15,5-5 11 0,6-4 10 16,3-14 51-16,-4-8 30 15,-7-11 38-15,-5-5 5 16,-7-3-37-16,-4 0-29 16,-7 0-62-16,-4 3-53 15</inkml:trace>
  <inkml:trace contextRef="#ctx0" brushRef="#br0" timeOffset="105283.0195">8708 13725 1092 0,'-21'-5'458'0,"-23"1"-286"15,3 4-56-15,12 10-90 16,9 8-26-16,20 12-23 16,13 6 1-16,17-12 12 31,-15-12 6-31,1 1 10 0,50 28 4 0,1-20 6 15,-6-12 9-15,-45-37 11 16,-10-8 2-16,-17-14 3 16,-7-5-8-16,-15-6 20 15,-7-4 5-15,1-8-6 16,7 0-1-16,18 5-51 16,9 10-16-16,19 23-47 0,6 15-50 15,11 24-231-15</inkml:trace>
  <inkml:trace contextRef="#ctx0" brushRef="#br0" timeOffset="105569.3856">9163 13741 602 0,'-5'9'399'0,"-6"7"-59"0,-11 6-81 15,-3 4-44-15,-6-1-97 16,1-1-27-16,2-11-40 15,0-6-10-15,5-15-35 16,0-8-12-16,7-10-13 16,4-5-8-16,3 3 15 15,5 1 2-15,5 8-5 16,4 7 0-16,7 11 7 16,7 4 7-16,4 14 12 15,1 9 1-15,3 7-2 16,-3 4-2-16,-1 1 0 15,1-2 0-15,-3-9-154 16</inkml:trace>
  <inkml:trace contextRef="#ctx0" brushRef="#br0" timeOffset="105750.8965">9207 13668 1343 0,'6'6'483'15,"2"9"-396"-15,2 4-29 16,3 8-18-16,-6 3-8 16,0 1-17-16,-1-2-1 15,-6-7-15-15,2-6-51 16,4-12-267-16</inkml:trace>
  <inkml:trace contextRef="#ctx0" brushRef="#br0" timeOffset="105927.5181">9366 13738 548 0,'0'-4'354'0,"-2"0"-21"16,-6 2-71-16,-6 7-84 16,-1 3-41-16,-2 4-49 15,6 5-16-15,3 2-45 16,8 2-18-16,8 1-9 16,5-3 0-16,15-7 3 15,2-1 2-15,3-10-23 16,4 0-41-16,-7-3-155 15</inkml:trace>
  <inkml:trace contextRef="#ctx0" brushRef="#br0" timeOffset="106450.8674">9533 13693 1122 0,'10'-2'418'16,"8"2"-332"-16,5-1-18 16,6 2-31-16,-3 2-14 15,0-2-12-15,-3 0-1 0,-8-1 3 16,-6-1-11-16,-9 0-15 16,-5 0-7-16,-8 2-9 15,-2 2 7-15,-1 6 8 16,-1 3 2-16,8 8 4 15,2-2 7-15,4 7 12 16,3 3 6-16,9 1 3 16,1 1-1-16,8-11 1 15,5-1 2-15,-5-15 8 16,4-5-1-16,-3-10-4 16,-6-5-4-16,6-4-8 15,-5-3-3-15,-5-4-3 16,-1 2-2-16,-3 3-4 15,-2 7-1-15,-3 10-11 16,1 5-3-16,-4 10-3 16,3 4 0-16,1 11 16 15,2 4 6-15,5 2 20 0,5 0 19 16,8-10 33-16,1-2 18 16,3-14 40-16,-3-4 6 15,-2-15-11-15,-3-4-13 16,-7-7-49-16,-3-4-23 15,-5 4-75-15,0-1-69 16,-2 9-590-16</inkml:trace>
  <inkml:trace contextRef="#ctx0" brushRef="#br0" timeOffset="106776.3446">9977 13543 799 0,'6'-14'461'0,"10"-20"-2"16,6 3-213-16,12 11-101 16,0 7-28-16,3 20-54 15,-1 16-26-15,-5 20-13 16,-1 4-3-16,-7 13-4 16,-2 2-1-16,-2 4-5 15,-5-2 0-15,-2-8-1 16,-3-9 1-16,-6-21 1 15,3-7 8-15,-7-19-55 16,-4-11-48-16,-5-8-72 16,-4-4-23-16,-3 6 52 15,-5 6 42-15,0 15 92 16,-5 6 19-16,2 10 7 16,5-1-2-16,9-2-16 0,11-5-25 15</inkml:trace>
  <inkml:trace contextRef="#ctx0" brushRef="#br0" timeOffset="106953.7161">10449 13718 1225 0,'0'6'469'0,"0"10"-325"15,1 6-62-15,2 8-15 16,2 0-19-16,0 1-13 15,-1-3-55-15</inkml:trace>
  <inkml:trace contextRef="#ctx0" brushRef="#br0" timeOffset="107079.3919">10395 13429 1601 0,'-3'0'565'0,"2"1"-473"0,2 8 4 16</inkml:trace>
  <inkml:trace contextRef="#ctx0" brushRef="#br0" timeOffset="107705.2392">10762 13776 726 0,'0'-6'402'0,"-1"-7"-74"16,1 0-70-16,-4 3-91 15,-3-3-26-15,-6 5-61 16,-4 0-28-16,-5 5-39 15,1 5-24-15,7 11-19 0,3 6-4 16,11 9 5-16,4 2 8 16,8-1 19-16,6-5 5 15,5-8 8-15,-1-8 2 16,4-10 3-16,-7-8 0 16,-3-10 3-16,2-3-2 15,-11-2-2-15,-3-2-1 16,-7 3-1-16,-2 3-2 15,-2 10-6-15,1 5-11 0,3 10-18 16,-1 9-4-16,6 9-1 16,1 6 9-16,13 4 14 15,2-1 4-15,12-4 6 16,4-8 9-16,0-8 32 16,0-9 23-16,-5-11 38 15,-4-9 10-15,-7-7-8 16,-5-3-17-16,-8 3-39 15,-5 2-16-15,-5 7-45 16,-3 3-59-16</inkml:trace>
  <inkml:trace contextRef="#ctx0" brushRef="#br0" timeOffset="107906.4577">11462 13650 1395 0,'1'-7'631'0,"3"-1"-282"16,0 5-233-16,-1-1-48 16,0 5-83-16,-3-1-72 15</inkml:trace>
  <inkml:trace contextRef="#ctx0" brushRef="#br0" timeOffset="108054.3099">11462 13832 1696 0,'-2'-1'756'15,"-2"0"-369"-15,4 1-251 16,0 0-50-16,0 0 181 15</inkml:trace>
  <inkml:trace contextRef="#ctx0" brushRef="#br0" timeOffset="109152.2101">12262 13241 932 0,'-1'-11'499'15,"1"-5"-151"-15,-2 13-138 16,-4 8-45-16,6 29-107 16,0 21-41-16,5 32-15 15,2 8 1-15,-2 2 1 0,-1-8 3 16,-2-18 2-16,0-5-7 16,2-19-122-16,0-11-131 15</inkml:trace>
  <inkml:trace contextRef="#ctx0" brushRef="#br0" timeOffset="109418.3888">12158 13283 879 0,'9'-3'383'0,"18"-5"-139"15,7 2-100-15,24 1-31 16,13 4-10-16,21 2-47 16,3 5-25-16,-10 2-80 15,-8 0-107-15</inkml:trace>
  <inkml:trace contextRef="#ctx0" brushRef="#br0" timeOffset="109718.4796">12291 13866 718 0,'15'1'404'16,"12"2"-96"-16,11 2-70 15,10-2-46-15,7 0-66 16,3-3-37-16,-3 0-48 15,-9-2-7-15,-11-5-78 16,-8-2-73-16</inkml:trace>
  <inkml:trace contextRef="#ctx0" brushRef="#br0" timeOffset="109938.4759">12225 13595 1013 0,'7'-2'406'0,"12"2"-239"16,22 3-68-16,13 1 8 15,20 3-25-15,3-2-23 16,2-2-34-16,-9 1-46 15</inkml:trace>
  <inkml:trace contextRef="#ctx0" brushRef="#br0" timeOffset="110339.6966">12784 13751 1037 0,'2'0'450'16,"-2"3"-235"-16,-2 4-43 16,2-7-86-16,0 18-6 15,-1 48-22-15,1-26-24 16,-2-3-17-16,2-1-4 15,2-7-2-15,3-6-26 0,1-10-116 16,3-4-159-16</inkml:trace>
  <inkml:trace contextRef="#ctx0" brushRef="#br0" timeOffset="110588.0117">12787 13691 966 0,'12'-3'418'0,"16"-3"-200"16,8 5-65-16,-2 9-58 16,2 5-4-16,-9 8-27 15,-9 3-1-15,-18 0-1 16,-11-1-8-16,-18-2-13 15,-7-6-1-15,-3-8-39 0,5-6-61 16</inkml:trace>
  <inkml:trace contextRef="#ctx0" brushRef="#br0" timeOffset="112504.7196">12978 14055 1012 0,'11'7'437'16,"13"11"-233"-16,6 4-48 16,1 3-53-16,3-1-32 0,-7-2-39 15,-5-3-4-15,-7-7-91 16,-1 0-146-16</inkml:trace>
  <inkml:trace contextRef="#ctx0" brushRef="#br0" timeOffset="112663.8587">13193 14059 796 0,'-5'0'527'0,"-10"0"54"16,-1 7-274-16,-12 12-132 16,-3 6-44-16,-7 11-65 15,-5 2-12-15,6-1-18 16</inkml:trace>
  <inkml:trace contextRef="#ctx0" brushRef="#br0" timeOffset="113989.5324">13490 13607 784 0,'4'1'359'0,"4"3"-153"16,16-3-94-16,9-1-2 15,20-2-41-15,10-1-19 16,3 1-13-16,-6-1-55 16,-15 3-127-16,-10-1-96 15</inkml:trace>
  <inkml:trace contextRef="#ctx0" brushRef="#br0" timeOffset="114173.3945">13526 13728 742 0,'11'0'437'16,"10"0"9"-16,19-3-266 16,11 1-1-16,10-3-65 15,3 3-32-15,-7 2 412 16</inkml:trace>
  <inkml:trace contextRef="#ctx0" brushRef="#br0" timeOffset="114791.102">14853 12827 654 0,'-15'-21'336'0,"-18"-17"-95"16,-6 8-68-16,-1 20-96 0,3 13-24 15,-1 31-51-15,7 23-17 16,-1 45-17-16,0 20 0 15,9 43 13-15,10 10 10 16,19 6 13-16,4 1 3 16,9-29-3-16,-6-11-9 15,-21-25 1-15,-8-14 0 16,-20-14 19-16,-5-16 18 0,-14-20 7 16,-1-15 6-16,1-22-16 15,1-7 18-15</inkml:trace>
  <inkml:trace contextRef="#ctx0" brushRef="#br0" timeOffset="116454.9098">15361 13735 169 0,'1'1'156'16,"0"2"29"-16,2-4-9 15,-3-1-12-15,0 1-29 16,0 0-19-16,0 0-7 16,-1 0 2-16,-3-7-7 15,-2-3-11-15,-35-32-12 16,18 25-8-16,-5 1-25 16,2 3-10-16,1 8-29 15,-1 6-12-15,3 14-13 16,-1 5-5-16,8 8-4 15,5 7 2-15,9 5 5 0,4 0 5 16,10-4 8-16,3-6 2 16,9-14 3-1,2-11 5-15,0-12 8 0,0-6 2 16,-3-10 0-16,-1 0-1 16,-3-2-2-16,-1 0 2 15,-6 1 0-15,-2-3 2 16,-4-7-4-16,-3 1-1 15,2-9-2-15,-2-4-3 16,0-9 1-16,-5-2 3 0,-6-1 22 16,-2 5 8-16,-2 18 22 15,1 11 4-15,1 23-27 16,-3 12-6-16,1 31-26 16,3 20-8-16,6 26 1 15,7 5 1-15,10-2 1 16,5-7 2-16,5-15 1 15,-2-7 43-15,-2-18-120 16,-1-9-454-16</inkml:trace>
  <inkml:trace contextRef="#ctx0" brushRef="#br0" timeOffset="116694.6791">15580 13397 1158 0,'-2'6'428'15,"0"13"-320"-15,2 12-31 16,1 14 7-16,3 8-6 16,2 6-27-16,-4-1 1 15,-2 1-31-15,-1-5-4 16,1-12 26-16,0-9-54 15,1-19-195-15</inkml:trace>
  <inkml:trace contextRef="#ctx0" brushRef="#br0" timeOffset="116871.2239">15506 13333 946 0,'7'-7'413'0,"14"-3"-192"15,6 0-105-15,16 5-52 16,13 1-7-16,13 1-17 16,12 0-10-16,4 2 23 15,-8 0-72-15,-13 1-252 16</inkml:trace>
  <inkml:trace contextRef="#ctx0" brushRef="#br0" timeOffset="117111.4088">15619 13851 967 0,'5'3'398'16,"1"3"-217"-16,15-2-85 15,8 0 1-15,18-4-30 16,6-2-24-16,7-2 0 16,-3-2-69-16,-8 1-257 15</inkml:trace>
  <inkml:trace contextRef="#ctx0" brushRef="#br0" timeOffset="117305.3816">15623 13633 777 0,'6'0'424'0,"9"-1"1"0,12 1-255 16,21 0-68-1,7-5-14-15,13 1-46 0,0 1-10 16,-9 0-334-16</inkml:trace>
  <inkml:trace contextRef="#ctx0" brushRef="#br0" timeOffset="117589.066">16099 13731 1075 0,'-3'10'463'15,"-3"12"-257"-15,-2 13-93 16,2 7-27-16,0 8-43 15,5-2-14-15,2-7-29 16,3-8-68-16</inkml:trace>
  <inkml:trace contextRef="#ctx0" brushRef="#br0" timeOffset="117783.2211">16062 13686 827 0,'10'-7'453'15,"14"-7"-73"-15,4 7-125 16,7 12-108-16,1 3-38 16,-3 10-50-16,-5 3-14 15,-16 4-13-15,-9-1 0 16,-19 1-4-16,-12-3-6 16,-9-11-30-16,2 0-48 15</inkml:trace>
  <inkml:trace contextRef="#ctx0" brushRef="#br0" timeOffset="118074.8872">16264 13962 1268 0,'6'6'528'0,"9"7"-300"0,4 3-88 16,8 6-52-16,2 1-29 15,1 0-32-15,1-1-9 16,-5-4-6-16,-3-4-21 15,-2-7-123-15,-4-7-124 16</inkml:trace>
  <inkml:trace contextRef="#ctx0" brushRef="#br0" timeOffset="118246.7481">16469 13937 943 0,'-13'10'514'0,"-11"9"-116"15,-13 12-160 1,-8 7-39-16,-9 7-81 16,-1-1-38-16,8 5-61 15,8-4 166-15</inkml:trace>
  <inkml:trace contextRef="#ctx0" brushRef="#br0" timeOffset="119996.5641">16988 13718 662 0,'6'-1'373'0,"3"0"-91"0,12-2-115 16,6-1-46-16,11 1-58 15,8 1-14-15,10 2-27 16,-1 1-6-16,-5 4-33 16,-10 1-56-16,-13-3-237 15</inkml:trace>
  <inkml:trace contextRef="#ctx0" brushRef="#br0" timeOffset="120179.0961">17040 13857 680 0,'10'4'385'16,"5"2"-98"-16,17-1-48 16,5-2-25-16,14-1-88 15,8-1-34-15,-2-2-79 16,0-4 274-16</inkml:trace>
  <inkml:trace contextRef="#ctx0" brushRef="#br0" timeOffset="122460.5302">17835 13253 597 0,'4'-7'325'16,"0"-5"-66"-16,0 7-58 16,3 17-91-16,0 10-30 15,1 35-53-15,1 11-4 16,-1 19-15-16,0 3-1 15,0-10 8-15,-7 0 6 0,-1-13-61 16,-4-11-59 0</inkml:trace>
  <inkml:trace contextRef="#ctx0" brushRef="#br0" timeOffset="122669.4134">18046 13657 771 0,'-11'0'387'16,"-7"2"-90"-16,-12 6-186 16,-2 3-28-16,8 0-45 15,7 4-26-15,20 0-28 16,12 2-3-16,15 1 5 16,5-6 11-16,4 2-96 15,-2-1-279-15</inkml:trace>
  <inkml:trace contextRef="#ctx0" brushRef="#br0" timeOffset="122968.8467">18231 13822 757 0,'9'-1'330'0,"10"-4"-181"16,2-1-39-16,-1-3-51 15,-3-1-17-15,-5-2-14 16,-5-1-2-16,-9 2-5 16,-5-3-2-16,-11 5-9 15,-7 1-6-15,-8 7-4 16,-2 6-1-16,0 14 1 16,4 8-2-16,9 15 2 15,6 4 6-15,10 1 13 16,6 2 14-16,13-13 21 15,9-5-2-15,15-12-5 16,4-10-8-16,5-6-13 16,0-8-35-16</inkml:trace>
  <inkml:trace contextRef="#ctx0" brushRef="#br0" timeOffset="123293.4432">18552 13629 1088 0,'0'3'466'0,"11"3"-231"15,7 7-88-15,13 10-61 16,10 5-21-16,5 6-38 16,-1 4-8-16,-5-3-5 15,-4 1-35-15,-9-10-142 16</inkml:trace>
  <inkml:trace contextRef="#ctx0" brushRef="#br0" timeOffset="123505.4227">18895 13672 915 0,'-7'0'419'0,"-13"0"-192"0,-2 1-64 15,-7 8-68-15,-4 4-24 16,-7 10-29-16,-3 7-3 16,-2 6-17-16,2 2-8 15,11-4-7-15,7-4-7 16,17-10 115-16</inkml:trace>
  <inkml:trace contextRef="#ctx0" brushRef="#br0" timeOffset="125499.8718">19553 12937 877 0,'-12'-12'381'0,"-16"-7"-197"16,-2 17-87-16,-3 29-67 15,-1 21-12-15,-1 36-19 16,3 25-4-16,11 40-1 16,10 8 0-16,21 16 20 15,6-6-2-15,7-30 5 16,-2-9 0-16,-7-33-8 15,-7-14 6-15,-12-17 3 16,-4-11 3-16,-19-11 8 16,-5-5 3-16,-8-19 0 15,-1-2-4-15,12-7-35 16,9-9-2-16</inkml:trace>
  <inkml:trace contextRef="#ctx0" brushRef="#br0" timeOffset="126068.8495">19912 13754 875 0,'53'-4'293'16,"85"-3"-270"-16,19 0 18 16,50 6 66-16,23 2 19 15,31 12 15-15,6 4-17 0,-10 9-60 16,-27-2-16-1,-53-2-28-15,-26-4-17 0</inkml:trace>
  <inkml:trace contextRef="#ctx0" brushRef="#br0" timeOffset="126894.0226">20904 13347 657 0,'1'-8'351'0,"-2"-10"-74"16,-7-4-72-16,-13 1-82 15,-6-2-31-15,-7-2-47 16,-4 8-25-16,0 12-34 16,2 9-10-16,3 19-15 15,6 7 2-15,11 15 9 0,9 2 4 16,15-1 10-16,7-7 6 15,12-17 9-15,5-9 7 16,5-22 14-16,2-12 6 16,-1-19 2-16,-2-4-2 15,-7-14-8-15,0-1-1 16,-15-4 0-16,-6-11-15 16,-12-11 41-16,-2-4 10 15,-3 8 17-15,0 12 18 16,3 39-55-16,-1 17-28 0,0 29-32 15,2 18-8-15,3 34 9 16,0 14 17-16,3 15 10 16,2 3 1-16,-3-4 3 15,2-2 1-15,0-12 2 16,4-13 3-16,6-25-22 16,-1-13-51-16</inkml:trace>
  <inkml:trace contextRef="#ctx0" brushRef="#br0" timeOffset="127363.7327">21233 13355 756 0,'1'-8'407'0,"0"-7"-118"16,-1-4-96-16,-3-1-27 15,-9-6-54-15,-2 2-24 0,-7 2-37 16,-2 4-20 0,-2 11-44-16,-4 7-13 0,0 10-13 15,4 7-3-15,9 9 8 16,4 6 7-16,15 1 10 15,4 1 6-15,13-8 11 16,8-5 3-16,2-16 8 16,0-4 3-16,-4-11 5 15,-2-7 0-15,-6-2-3 16,-2-4-1-16,-6 2-2 16,-4 4 0-16,-5 6-13 15,-2 7-15-15,-6 15-5 16,-2 9 0-16,0 21 9 15,0 10 12-15,6 9 3 16,2 0-1-16,5-9 4 16,4-7 5-16,1-14 5 15,0-9 2-15,-4-8-194 16</inkml:trace>
  <inkml:trace contextRef="#ctx0" brushRef="#br0" timeOffset="128349.9695">20019 13991 1029 0,'-21'12'413'16,"-25"14"-270"-16,-1 13-44 15,7 26-42-15,9 9-12 16,27 32-16-16,11 1-4 15,25-4-12-15,5-10-1 16,3-33 0-16,-3-12-8 0,-7-25-108 16,3-11-159-16</inkml:trace>
  <inkml:trace contextRef="#ctx0" brushRef="#br0" timeOffset="128541.7221">20127 14204 1072 0,'1'3'432'0,"8"11"-229"15,6 10-127-15,18 22-45 16,5 10 5-16,8 6-20 16,0 0-4-16,-8-11-9 15,-7-11-61-15</inkml:trace>
  <inkml:trace contextRef="#ctx0" brushRef="#br0" timeOffset="128698.2159">20393 14278 1127 0,'-20'6'422'15,"-28"14"-331"-15,-1 10-21 0,-4 13-30 16,2 8-20-1,8 1 30-15,10-1-66 0</inkml:trace>
  <inkml:trace contextRef="#ctx0" brushRef="#br0" timeOffset="129000.0557">20457 14051 1005 0,'10'-6'428'16,"8"-1"-223"-16,1 7-124 15,2 3-17-15,-5 8-30 0,-9 2-6 16,-9 7-6-16,-11 4 1 15,-8-1-3-15,5 1-6 16,6-8-9-16,7-2-2 16,17-4-2-16,6-5 0 15,12-2 2-15,6 0-6 16,-3 3-67-16</inkml:trace>
  <inkml:trace contextRef="#ctx0" brushRef="#br0" timeOffset="129203.899">20743 14267 1181 0,'-4'9'461'0,"-1"17"-327"16,1 10-10-16,4 15-48 15,5 3-25-15,3-2-32 16,-2-6-2-16,2-15-66 15,-4-7-59-15</inkml:trace>
  <inkml:trace contextRef="#ctx0" brushRef="#br0" timeOffset="129351.8785">20564 14487 901 0,'14'-5'410'0,"22"-4"-165"0,10-1-119 15,13 2-46-15,2 1-35 16,-4 6-35-16,-5 1-6 16,-10 3-225-16</inkml:trace>
  <inkml:trace contextRef="#ctx0" brushRef="#br0" timeOffset="129750.0897">21197 14477 635 0,'-6'-9'368'16,"-1"-7"-65"-16,-3-3-131 16,-2-7-22-16,-4-2-49 15,-5-1-8-15,-3 7-32 16,-2 7-19-16,-2 15-35 15,0 8-18-15,12 16-15 16,0 8 0-16,13 5 2 16,7 3 3-16,7-5 11 15,7-6 5-15,7-8 10 16,4-8 5-16,4-13 7 16,0-3 2-16,-4-15 1 0,-5-4-1 15,-4 0-4-15,-5 0 0 16,-6 11-11-16,-8 12 6 31,0-1 1-31,0 1 0 0,-1-1 5 0,0 14-8 16,0 51-4-16,4-37 1 15,4-3-12-15,1-4-37 16,1-9-456-16</inkml:trace>
  <inkml:trace contextRef="#ctx0" brushRef="#br0" timeOffset="130034.8502">21278 14073 1236 0,'11'-3'503'0,"12"-2"-322"16,3 3-68-16,-6 6-52 15,-5 4-29-15,-7 5-20 16,-10 3-1-16,-14 5-1 16,-4 0 1-16,-3 2-4 15,5 0-2-15,18-4-6 0,7-1-2 16,15-7-1-16,11 0 1 16,-5-4-13-1,3 1-42-15,-3-1-81 16</inkml:trace>
  <inkml:trace contextRef="#ctx0" brushRef="#br0" timeOffset="130251.9084">21550 13972 1055 0,'11'10'488'15,"10"10"-180"-15,7 22-197 16,2 14-8-16,4 21-3 15,-1 6-4-15,-12 16-22 16,-8-2-13-16,-27-6-37 16,-15-7-3-16,-18-15-7 15,-5-10 0-15,5-16-71 16,11-13-20-16</inkml:trace>
  <inkml:trace contextRef="#ctx0" brushRef="#br0" timeOffset="130744.7762">21914 14049 852 0,'-2'-7'415'0,"4"-1"-136"15,4 2-102-15,8-1-68 16,4 7-24-16,4 4-38 16,3-1-11-16,-3 7-22 15,-3-1-8-15,-17-3 2 16,-9 4 2-16,-12 0 4 16,-5-1 1-16,3-1-4 15,6-1-1-15,6-3-10 16,6-1-6-16,5-2-3 15,9 4-4-15,7 2 1 16,4 1 3-16,1 7 3 16,-8-4 3-16,-9 3 8 0,-6-3 9 15,-12-1-59 1,-3-2-74-16</inkml:trace>
  <inkml:trace contextRef="#ctx0" brushRef="#br0" timeOffset="130918.5819">21843 14244 855 0,'5'-1'454'0,"7"-2"-109"0,14 3-193 15,8-1-16-15,15 5-83 16,3 1-24-16,4 5-20 16,-1 0 2-16,-15-3-60 15,-7-3-51-15</inkml:trace>
  <inkml:trace contextRef="#ctx0" brushRef="#br0" timeOffset="131182.347">21975 14346 724 0,'6'0'399'16,"3"0"-56"-16,6 0-191 15,7 5-8-15,-1 2-52 0,0 1-23 16,-4 0-30-16,-10 1-9 16,-13 4 7-16,-8 3 1 15,-12 6-1-15,0 2-4 16,7-2-24-16,6-1-7 16,18-7 20-16,8-6 7 15,20-3 6-15,6-3 3 16,13-5-21-16,1 2-4 15</inkml:trace>
  <inkml:trace contextRef="#ctx0" brushRef="#br0" timeOffset="166010.7982">20049 15107 273 0,'-1'12'107'0,"3"17"-49"16,5-3 12-16,11 1 28 16,9-3 15-16,15-9 21 15,10-4 4-15,15-18 28 16,12-6 4-16,4-15-9 15,3-4-8-15,-2 3-46 16,-7 7-26-16,-11 21-36 16,-12 6-10-16,-18 19-7 15,-13 2-3-15,-14 3-10 16,-4 0-27-16,1-3-60 0,4 0-213 16</inkml:trace>
  <inkml:trace contextRef="#ctx0" brushRef="#br0" timeOffset="166462.8491">20891 15278 505 0,'0'0'265'0,"0"-1"-29"16,5-4-80-16,-5 4-28 15,17-5-10-15,51-56-16 16,-15 23 7-16,21-2 4 0,5 0-13 16,0 10-39-16,-3 11-23 15,-17 15-30-15,-9 9-7 16,-3 17-4-16,-4-3-1 16,4 6 4-16,7-2 3 15,6-2 4-15,1-6 4 16,1-14 9-16,-5-11 4 15,-11-18 9-15,-9-6 26 16,-21-14-96-16,-13-1-67 16</inkml:trace>
  <inkml:trace contextRef="#ctx0" brushRef="#br0" timeOffset="166916.556">20527 15535 756 0,'-11'11'275'15,"-15"11"-210"-15,8 7-40 16,9 0-10-16,4-3 10 15,15 1 41-15,3-4 18 0,16-10 51 16,3-6 11-16,-1-12 23 16,0-8 16-16,-21-7-14 15,-9-1-14-15,-15-3-69 16,-7 3-37-16,-4 6-41 16,-2 3 4-16,11 12-137 15,3 2-89-15</inkml:trace>
  <inkml:trace contextRef="#ctx0" brushRef="#br0" timeOffset="167059.8039">20676 15553 1142 0,'9'-1'446'0,"18"5"-321"16,7-4-48-16,8 5-43 15,0 0-14-15,-12-4-38 16,-4-1-55-16,-10-7-175 15,-3 2-159-15</inkml:trace>
  <inkml:trace contextRef="#ctx0" brushRef="#br0" timeOffset="167172.0371">20864 15504 333 0,'-8'6'278'0,"-8"7"56"0,2 4-57 16,3 10-113-16,2 0-45 16,3 4-70-16,3-2-18 15,8-4-17-15,3-3 5 16,5-6-180-16</inkml:trace>
  <inkml:trace contextRef="#ctx0" brushRef="#br0" timeOffset="167439.2076">21090 15634 1035 0,'-9'6'446'0,"-9"11"-238"16,-3 3-51-16,-3-3-64 15,5-2-28-15,-1-10-25 16,4-5-4-16,7-12-12 16,-2-4-12-16,9-5-26 15,3 2-9-15,6-1-3 16,2 6 8-16,7 8 21 16,1 3 7-16,2 11 5 15,0 5 0-15,-1 6-12 16,-1 5 0-16,2 2-97 15,2-1-204-15</inkml:trace>
  <inkml:trace contextRef="#ctx0" brushRef="#br0" timeOffset="167705.8393">21209 15670 1275 0,'0'4'494'15,"0"4"-351"-15,1 3-45 0,6 2-24 16,4-3-21-16,6-2-14 15,5-2-2-15,0-12 0 16,2-7 0-16,-3-10 4 16,-7-4 8-16,-7-11 7 15,-7-6 9-15,-13-14-44 16,-1-8-11-16,-6 8-22 16,-2 9-28-16,1 26 11 15,-2 21-6-15,2 20 0 16,4 12 7-16,16 13 14 15,8 3 0-15,18 0-72 16,10-3-85-16</inkml:trace>
  <inkml:trace contextRef="#ctx0" brushRef="#br0" timeOffset="168056.4128">21521 15522 596 0,'-7'-2'380'0,"-2"-2"0"16,2 6-172 0,5 5-131-16,3-1-40 0,3 5-40 15,9 0-2-15,2-1 5 16,2-4-3-16,-2-1-15 15,-7-1 2-15,-6-2-4 16,-5 0 4-16,-12 2 15 16,-4-1 7-16,-7 3 25 15,1 4 7-15,8 5 3 16,3 0-11-16,10 6-24 16,4-3-6-16,6-4 0 15,6-2 2-15,7-10-26 16,5-2-40-16,4-3-179 15</inkml:trace>
  <inkml:trace contextRef="#ctx0" brushRef="#br0" timeOffset="168352.9797">21692 15657 850 0,'8'0'414'0,"3"0"-175"16,10 0-103-16,3 2-27 15,3-2-44-15,1 2-7 16,-4-2-3-16,-8-5-2 16,-7-7-8-16,-6-3-4 15,-7-3-51-15,-5 0-4 16,-8 4-12-16,-5 2-4 0,-4 9 30 16,-1 3-9-16,1 12-8 15,1 6 1-15,3 5 1 16,2 6 3-16,6 1 5 15,5 3-1-15,8 2 6 16,1-1 1-16,9 0-8 16,3-4-60-16,3-4-174 15</inkml:trace>
  <inkml:trace contextRef="#ctx0" brushRef="#br0" timeOffset="168683.4065">22073 15652 774 0,'1'-5'391'16,"3"-14"-108"-16,-3 2-68 15,-3 1-71-15,-4 0-16 16,-8 8-38-16,-1 1-7 16,-5 7-19-16,1 3-37 15,2 11-41-15,0 2-7 16,15 8 1-16,3-1 6 0,13-1 13 16,3 0 1-16,3-9 5 15,1-2-12-15,-2-9-86 16,-3-7-92-16</inkml:trace>
  <inkml:trace contextRef="#ctx0" brushRef="#br0" timeOffset="168813.2841">22102 15406 1040 0,'0'-3'494'0,"0"3"-198"16,2 4-93-16,-2-4-88 15,3 9-36-15,6 21-37 16,14 37-14-16,-14-31-55 15,-2-5-60-15</inkml:trace>
  <inkml:trace contextRef="#ctx0" brushRef="#br0" timeOffset="169685.8107">22559 13746 1073 0,'17'-2'455'0,"28"0"-274"16,10 1-44-16,7 1-47 16,-3-1-40-16,-15-1-25 15,-9 0-17-15,-15 2-81 16,-7 3-61-16,-4 4-257 15</inkml:trace>
  <inkml:trace contextRef="#ctx0" brushRef="#br0" timeOffset="169885.0683">22563 13871 772 0,'1'3'406'0,"15"0"-77"0,17-1-35 16,27 1-22-16,12-2-47 16,4 1-86-16,-9 0-21 15,-15 3-52-15,-12-4-25 16,-12 0-67-16</inkml:trace>
  <inkml:trace contextRef="#ctx0" brushRef="#br0" timeOffset="170833.3769">1550 15440 817 0,'1'0'418'0,"4"0"-55"16,3 4-209-16,11 2-90 0,10-2-3 15,22-3-36-15,5-1-3 16,11-1-15-16,-2-1-36 15,-17-3-148-15,-3-2-154 16</inkml:trace>
  <inkml:trace contextRef="#ctx0" brushRef="#br0" timeOffset="171015.8568">1662 15521 262 0,'-13'7'151'0,"-8"6"16"16,6-2 11-16,11-3 47 15,11-2-15-15,12-6 28 16,19 1-21-16,21-2-91 16,3-5 31-16,6 3-83 15,-7-1-13-15,-19 2-45 16,-8 2 316-16</inkml:trace>
  <inkml:trace contextRef="#ctx0" brushRef="#br0" timeOffset="171597.7733">2497 14968 935 0,'3'-3'423'15,"0"3"-237"-15,1 11-76 16,3 26-96-16,4 13-23 15,2 32 7-15,-2 12 7 16,2 9 21-16,-6-1-35 16,2-19-176-16</inkml:trace>
  <inkml:trace contextRef="#ctx0" brushRef="#br0" timeOffset="171802.819">2745 15415 801 0,'-4'5'374'16,"-6"2"-129"-16,-11 8-135 16,-2 4-34-16,-3 3-20 15,3-2-21-15,12 0-29 16,5-6-11-16,13-2-11 16,10-2 1-16,11-8 12 15,4 2 4-15,3-4-70 16,-2-2-213-16</inkml:trace>
  <inkml:trace contextRef="#ctx0" brushRef="#br0" timeOffset="172089.6025">2876 15565 644 0,'2'4'306'0,"6"7"-117"0,5-2-7 15,7-2-39-15,5-1-26 16,1-6-39-16,1 0 21 15,-10-7 4-15,-2-4-2 16,-9-4 2-16,-5-2-39 0,-5-2-9 16,-6 0-4-16,-12 2-8 15,-7-2-12-15,-3 12-36 16,-1 6-14-16,6 17-22 16,7 10-2-16,14 8 5 15,4 3 8-15,16-1 13 16,7 0 6-16,14-7 11 15,3-4 3-15,-3-12 10 16,3-5 29-16,-4-11-89 16</inkml:trace>
  <inkml:trace contextRef="#ctx0" brushRef="#br0" timeOffset="172799.6453">3171 15244 1038 0,'7'5'424'0,"16"7"-257"16,6 8-59-16,18 16-22 16,8 7-38-16,3 6-30 15,-5-3-1-15,-15-8-33 16,-6-5-69-16</inkml:trace>
  <inkml:trace contextRef="#ctx0" brushRef="#br0" timeOffset="173017.5">3535 15293 973 0,'-2'-1'427'0,"-3"1"-224"0,-5 3-43 16,-8 16-54-16,-5 4-14 16,-17 15-22-16,0 2-9 15,-4 2-26-15,1-2-13 16,12-9-40-16,5-6-44 16</inkml:trace>
  <inkml:trace contextRef="#ctx0" brushRef="#br0" timeOffset="174081.4529">3838 15473 960 0,'6'-4'368'0,"25"1"-224"16,20 2-113-16,45-6-7 16,41 3 37-16,46-4 32 0,36-2 5 15,44 3-21-15,0-1-24 16,8 0-35-16,-15 1-4 15,-33-4-3-15,-16 4-10 16,-49 7-132-16</inkml:trace>
  <inkml:trace contextRef="#ctx0" brushRef="#br0" timeOffset="174465.7074">4957 15204 510 0,'1'-18'364'15,"2"-15"11"-15,10-14-115 0,-4-12-37 16,-1-20-54-16,-1-4-23 16,-7 9-62-16,2 14-26 15,1 33-17-15,-6 12-1 16,1 19-48-16,0 12 0 15,2 34-22-15,4 19-15 16,3 18 41-16,1 6 64 16,4-8 421-16</inkml:trace>
  <inkml:trace contextRef="#ctx0" brushRef="#br0" timeOffset="175046.0342">3975 15739 915 0,'0'-5'418'0,"-6"0"-204"16,-8 6-64-16,-16 21-78 16,-7 15-23-16,-4 33-21 15,6 9-5-15,20 24-6 16,15 1-9-16,22-10-5 16,15-4 2-16,14-28 1 15,-1-17-10-15,1-25-132 16,-4-15-341-16</inkml:trace>
  <inkml:trace contextRef="#ctx0" brushRef="#br0" timeOffset="175222.3162">4060 16044 1023 0,'1'-1'445'15,"5"1"-211"-15,5 5-101 16,16 17-86-16,7 3-7 15,13 10-23-15,3 2-5 16,-4-3 28-16,-6-4-69 16,-10-8-233-16</inkml:trace>
  <inkml:trace contextRef="#ctx0" brushRef="#br0" timeOffset="175370.6827">4414 16031 929 0,'-12'5'484'15,"-10"3"-73"-15,-15 16-260 16,-3 3-32-16,-14 14-45 16,-2 2-21-16,6 3-32 15,6-1-23-15</inkml:trace>
  <inkml:trace contextRef="#ctx0" brushRef="#br0" timeOffset="175688.4283">4282 15784 710 0,'8'-12'347'0,"5"-4"-138"15,12-2-33-15,6 3-16 0,9 7-34 16,-7 4-16-16,-5 8-46 16,-9 3-15-16,-16 8-16 15,-6 4-7-15,-15 10-6 16,-5 5-4-16,2 0-6 16,5 0-3-16,16-9-3 15,9-8-1-15,16-11-4 16,5-8-14-16,10-8-55 15,0 4-66-15</inkml:trace>
  <inkml:trace contextRef="#ctx0" brushRef="#br0" timeOffset="175891.978">4727 15958 1226 0,'-1'5'485'0,"0"4"-307"0,1 13-52 16,0 10-43-16,0 5-17 16,1 11-37-16,-2-5-6 15,1-4-9-15,1-3-2 16,4-14-102-16,1-5-96 16</inkml:trace>
  <inkml:trace contextRef="#ctx0" brushRef="#br0" timeOffset="176046.1556">4639 16153 1039 0,'5'0'440'15,"4"0"-196"-15,12-4-201 16,9 0-19-16,15-2-12 16,6 0-6-16,5 2-25 15,-2-2-17-15</inkml:trace>
  <inkml:trace contextRef="#ctx0" brushRef="#br0" timeOffset="176446.6608">5186 16232 402 0,'6'-3'288'0,"4"-4"-22"15,2-2-43-15,-2-4-28 16,-2-4-27-16,-6-4 2 16,-3-2-5-16,-9 1 0 15,-10 1-24-15,-3 4-19 16,-10 3-44-16,-2 5-31 16,1 10-47-16,1 7-21 15,15 13-17-15,4 4 3 16,12 8 12-16,2-2 9 15,5-1 10-15,8-5 4 0,7-11 0 16,5-5 2-16,6-12-2 16,0-5 2-16,-1-7 3 15,-3-5 2-15,-8 0 1 16,-5 4-1-16,-3 7-7 16,-4 4-9-16,1 9-9 15,-1 2-2-15,3 6 3 16,1 4 7-16,2-1-46 15,0 3-60-15,0-2-288 16</inkml:trace>
  <inkml:trace contextRef="#ctx0" brushRef="#br0" timeOffset="176754.7857">5199 15776 773 0,'2'-8'398'0,"5"-7"-132"16,8 9-100-16,6 4-20 16,5 4-68-16,2 3-26 15,-7 2-24-15,-3 2-5 0,-15-2 9 16,-7 8 2-1,-15 1 3-15,-5 2-5 0,3 6-19 16,6-5-9-16,15-1-6 16,8-4-1-16,16 0 3 15,4-2 1-15,9-3 32 16,4 2-61-16</inkml:trace>
  <inkml:trace contextRef="#ctx0" brushRef="#br0" timeOffset="177114.5785">5563 15623 1338 0,'8'6'499'16,"15"20"-383"-16,8 14-60 0,11 34-22 15,1 12-11-15,-6 11-2 16,-9-3-3-16,-24-11-4 15,-14-10 0 1,-24-2-1-16,-8-4 1 0,-4-16 8 16,0-6 18-16,4-23-99 15,8-7-67-15</inkml:trace>
  <inkml:trace contextRef="#ctx0" brushRef="#br0" timeOffset="177687.7451">5925 15561 700 0,'7'-5'358'16,"2"-2"-132"-16,13 0-102 15,2 2-29-15,7 6-68 0,5 4-17 16,-14 3-6-1,-8 1 3-15,-19 3 11 16,-6-1 4-16,-11 1 4 16,0-1-3-16,5-5-9 15,6 2-7-15,11-4-5 0,2-3-2 16,17 1 6-16,2-1 5 16,5 4 2-16,2 3 0 15,-11 5-5 1,-5-1 1-16,-13 6 4 0,-9-3-4 15,-8 0-209-15</inkml:trace>
  <inkml:trace contextRef="#ctx0" brushRef="#br0" timeOffset="177872.9407">5875 15799 572 0,'-3'3'372'0,"3"2"-20"0,8-3-129 16,15 1-20-16,14-3-65 15,11-3-33-15,15 0-46 16,-1 1-20-16,0-1-22 16,-9 1-13-16,-14 2-64 15,-11 2-41-15,-14 5-195 16</inkml:trace>
  <inkml:trace contextRef="#ctx0" brushRef="#br0" timeOffset="178147.9484">6019 15990 898 0,'6'-1'390'16,"5"-6"-199"-16,7 1-49 16,10 1-50-16,3-2-25 15,6 6-32-15,-5-1-10 16,-12 2 10-16,-11 4 10 15,-20 5 12-15,-6 8 1 16,-9 4-23-16,-2 2-12 16,12-2-17-16,3-1-4 15,17-5 2-15,6-4 2 0,12-5 7 16,7-5 3-16,6-4 29 16,5-2-53-1</inkml:trace>
  <inkml:trace contextRef="#ctx0" brushRef="#br0" timeOffset="178805.2685">7285 14644 915 0,'-15'-16'408'0,"-16"-18"-201"16,-1 10-51-16,-4 14-65 16,2 10-40-16,0 20-59 15,0 11-10-15,8 27-16 16,8 15 0-16,11 26 17 15,7 10 7-15,7 11 10 16,2-1 6-16,-2 4-2 16,-4-2 2-16,-5-6-2 0,-3-4-4 15,-6-20 5-15,-5-1-2 16,-2-7 27-16,-7-10 10 16,6-13 9-16,6-12 3 15,-1-26-5-15,9-7 6 16,-4-19-85-16,5-10-88 15</inkml:trace>
  <inkml:trace contextRef="#ctx0" brushRef="#br0" timeOffset="179573.9074">7902 15391 732 0,'-5'-14'417'16,"0"-11"-84"-16,-7-3-125 16,-4 1-40-16,-6 3-52 15,-7 3-27-15,-5 11-48 16,0 5-21-16,3 12-41 15,5 11-7-15,8 10-4 16,10 8 1-16,14 7 8 16,8 1 4-16,16-5 11 15,0-8 4-15,8-13 7 16,-5-12 5-16,-2-15 6 16,2-11 2-16,-10-19 6 15,-4-6-1-15,-4-14 2 0,-5-3 1 16,-13-10 1-16,3-3 19 15,-9 2 4-15,1 8 4 16,1 22-2-16,2 14-22 16,1 18-16-16,-2 9-17 15,6 10-19-15,-3 6-4 16,3 13-2-16,1 7 9 16,8 13 10-16,1 5 3 15,3 11 7-15,-1-1 1 16,-8 1 2-16,4-1 1 0,0-7 5 15,2-6-3-15,5-19-38 16</inkml:trace>
  <inkml:trace contextRef="#ctx0" brushRef="#br0" timeOffset="180138.0372">8323 15380 775 0,'6'-3'375'0,"-2"-6"-140"0,3-4-29 15,-2-3-56-15,-5 0-15 16,0-5-14-16,-5-1-14 16,-6-1-27-16,-3-1-12 15,-10 4-37-15,-3 3-21 16,-4 12-30-16,-2 7-13 16,3 14-8-16,3 6 4 0,11 6 13 15,7 3 4-15,11 4 7 16,8 0 4-1,11-4 7-15,2-5 2 0,1-11 7 16,2-5 4-16,-6-14 4 16,1-3 0-16,-3-10-1 15,-6-4-3-15,2-2-2 16,-5-2-1-16,-2 5 0 16,1 5-2-16,-8 9-15 15,5 5-9-15,-5 9-8 16,-5 6-3-16,4 15 6 15,-5 9 3-15,6 14 3 16,0 8 2-16,-1-1 10 16,-1-5 5-16,-3-9 3 15,5-11 4-15,3-6 2 16,0-5 0-16,2-11 3 16,-5-6-32-16</inkml:trace>
  <inkml:trace contextRef="#ctx0" brushRef="#br0" timeOffset="180751.6551">6918 16123 270 0,'-4'1'193'0,"-3"4"58"16,1 0-18-16,1 2-3 15,-2 1-15-15,-2-3-6 16,-3-2-19-16,-1-6-17 16,1-4-3-16,-1-13-69 15,3-1-19-15,3-7-79 16,1 1-73-16</inkml:trace>
  <inkml:trace contextRef="#ctx0" brushRef="#br0" timeOffset="245512.1598">6996 16181 224 0,'-4'4'136'16,"-1"9"30"-16,4 17-60 16,1 4 8-16,18 17 20 0,5-1-5 15,16-9-21-15,11-4-2 16,10-20-1-16,6-11 0 15,3-17 18-15,1-11 1 16,5-8-31-16,1 2-27 0,4 15-48 16,-2 13-13-1,-15 22-11-15,-5 8 0 0,-19 5 6 16,-4-3-2-16,-8-8-214 16</inkml:trace>
  <inkml:trace contextRef="#ctx0" brushRef="#br0" timeOffset="245971.8439">7859 16566 675 0,'5'-12'349'0,"12"-16"-89"15,1-11-30-15,12-9-84 16,8 2-39-16,4 8-57 16,9 9-21-16,2 18-26 15,2 10-1-15,2 15-9 16,1 10-5-16,-7 7 11 15,0-1 3-15,4-4 6 16,0-9 3-16,-2-13-30 16,-5-6-54-16</inkml:trace>
  <inkml:trace contextRef="#ctx0" brushRef="#br0" timeOffset="246449.8225">7955 16734 879 0,'-13'-10'409'0,"-15"-11"-182"15,-9 6-69-15,-6 16-103 16,-2 10-37-16,1 23-44 15,10 17-11-15,18 22 4 16,12 6 7-16,29 0 26 16,12-12 19-16,16-22 30 15,9-11 8-15,1-26 35 16,-3-13 19-16,-8-17 14 16,-10-12 7-16,-19-23-29 15,-9-9-28-15,-18-14-35 16,-9 1-16-16,-9 20-25 15,-3 16-15-15,-1 27-145 0,-1 11-130 16</inkml:trace>
  <inkml:trace contextRef="#ctx0" brushRef="#br0" timeOffset="246684.4342">7872 17004 1508 0,'12'12'561'0,"16"22"-422"16,2 6-70-16,3 7-12 15,-2 4-15-15,-5-2 16 16,-4-1-55-16,-3-9-196 15</inkml:trace>
  <inkml:trace contextRef="#ctx0" brushRef="#br0" timeOffset="247313.2912">9242 15726 840 0,'17'-4'416'0,"28"-2"-117"0,9-3-94 0,13 4-82 16,3-1-38-1,0 1-56-15,-8 1-19 0,-13 2-123 16,-11 1-135-16</inkml:trace>
  <inkml:trace contextRef="#ctx0" brushRef="#br0" timeOffset="247476.818">9320 15767 579 0,'1'4'421'16,"5"4"44"-16,23 2-206 15,16-4-15-15,21 0-81 16,5-3-48-16,3-5-23 16,-8-1-52-16,-13-2-187 15</inkml:trace>
  <inkml:trace contextRef="#ctx0" brushRef="#br0" timeOffset="247891.751">10264 15120 937 0,'1'-2'418'0,"10"5"-214"16,0 14-68-16,2 31-101 16,0 15-11-16,-7 35-10 15,-3 8-3-15,-6 0 10 0,0-6-4 16,-5-26-68 0,4-10-58-16,2-24-227 0</inkml:trace>
  <inkml:trace contextRef="#ctx0" brushRef="#br0" timeOffset="248351.1562">10476 15618 764 0,'5'-4'363'0,"2"-2"-123"15,-7 3-59-15,-12 7-86 16,-7 0-25-16,-9 6-54 16,2 0-5-16,0 1-8 15,11 4-4-15,13-1-7 16,8-2 0-16,18-2 3 15,5-1 3-15,8 3 5 16,1-2-16-16,-4 1-39 16,0-6-13-16,-8-1-36 15,-3-2 6-15,-9-2 44 16,-6 0 31-16,-5-3 84 16,-3-1 34-16,-2 4 7 15,2 0-7-15,0 0-42 16,0 0-16-16,10 3-3 15,14 2-2-15,29 6 2 16,-32-14 1-16,-4-4 2 16,-3-4 0-16,-8-6-2 15,-5-1 0-15,-8-4-5 0,-8-1-4 16,-7 6-20-16,-5 8-13 16,-5 14-20-16,-1 7-6 15,7 17 4-15,7 6 6 16,18 6 11-16,10 8 2 15,11-2 5-15,9-2 4 16,2-12 6-16,3-4 6 16,-1-14 29-16,1-13-41 0</inkml:trace>
  <inkml:trace contextRef="#ctx0" brushRef="#br0" timeOffset="248688.1311">11194 15444 994 0,'6'6'441'0,"9"11"-190"0,8 8-121 16,13 14-58-16,8 3-19 15,13 3-20-15,1 0-6 16,-3-6-96-16,-8-3-103 15</inkml:trace>
  <inkml:trace contextRef="#ctx0" brushRef="#br0" timeOffset="248885.1461">11589 15452 827 0,'-1'-4'428'0,"-3"1"-132"15,-3 2-107-15,-9 12-98 16,-7 9-20-16,-19 12-11 16,-9 6-6-16,-10 3-20 15,1 2-10-15,14-3-16 16,11-6-105-16,25-7-375 16</inkml:trace>
  <inkml:trace contextRef="#ctx0" brushRef="#br0" timeOffset="249372.973">12032 15715 1017 0,'26'2'342'0,"43"3"-309"15,20 0 21-15,39 1 51 0,21 1 14 16,49-1-19-16,25-5-18 16,41-4-46-16,10-4-10 15,-16-8-61-15,-24-1-35 16,-64-4-159-16</inkml:trace>
  <inkml:trace contextRef="#ctx0" brushRef="#br0" timeOffset="249940.539">13053 15051 800 0,'-36'5'330'0,"-24"4"-171"0,-1 12-114 16,6 11-25-16,19 11-2 15,14 8 1-15,29 11 28 16,16-2 36-16,35-7 32 16,17-4 10-16,13-23 1 15,1-12-19-15,-10-24-15 16,-13-18-5-16,-26-24-7 16,-16-9-7-16,-33-7-26 15,-18 2-20-15,-20 14-33 16,-8 12-37-16,2 19-120 15,4 12-110-15</inkml:trace>
  <inkml:trace contextRef="#ctx0" brushRef="#br0" timeOffset="250215.4869">13024 15307 1136 0,'6'5'491'0,"12"16"-240"15,6 8-100-15,8 19-45 16,5 2-35-16,1 1-32 15,-1-3 0-15,-7-9-99 16,-2-3-453-16</inkml:trace>
  <inkml:trace contextRef="#ctx0" brushRef="#br0" timeOffset="250716.8529">12199 16056 1112 0,'-12'5'414'0,"-10"19"-323"15,-3 16-38-15,2 28-36 16,3 20-6-16,15 16-7 15,5-5 3-15,16-12 4 16,9-16 4-16,9-26-35 16,0-13-59-16</inkml:trace>
  <inkml:trace contextRef="#ctx0" brushRef="#br0" timeOffset="250918.6719">12403 16229 928 0,'13'14'398'0,"17"23"-210"16,1 11-68-16,-1 14-53 16,0 1-17-16,-12-7-27 15,-4-9-65-15</inkml:trace>
  <inkml:trace contextRef="#ctx0" brushRef="#br0" timeOffset="251067.1296">12601 16330 1215 0,'-14'4'489'0,"-14"11"-314"15,-9 9-65-15,-9 13-65 16,-1 6-18-16,2 0-33 15,9-1-74-15</inkml:trace>
  <inkml:trace contextRef="#ctx0" brushRef="#br0" timeOffset="251365.8933">12646 16029 1063 0,'20'0'478'16,"7"-6"-225"-16,-6 6-149 16,-7 10-35-16,-15 3-36 15,-10 2-8-15,-9 5-1 16,-2-1-3-16,1-2-10 15,10-1-6-15,11-3-5 16,12-3-3-16,16-4 1 16,9 1 2-16,7-4-10 15,-4 3-44-15,-8 3-229 16</inkml:trace>
  <inkml:trace contextRef="#ctx0" brushRef="#br0" timeOffset="251551.6809">12911 16172 1204 0,'1'-1'515'0,"3"1"-299"0,-3 6-66 15,-1-6-95-15,4 25-15 16,5 49-16-16,-5-24-6 16,0 4-4-16,-1-3-2 15,3-8-93-15,-2-9-84 16</inkml:trace>
  <inkml:trace contextRef="#ctx0" brushRef="#br0" timeOffset="251698.0659">12793 16390 998 0,'10'-2'488'0,"20"-4"-135"15,9 2-160-15,30-1-98 16,7 2-30-16,-1 1-77 15,3 1-76-15</inkml:trace>
  <inkml:trace contextRef="#ctx0" brushRef="#br0" timeOffset="252133.2552">13412 16445 655 0,'3'-14'391'0,"2"-8"-40"15,-2 0-170-15,-2 0-36 16,-3 0-51-16,-6 5-16 15,-10 3-40-15,-4 5-22 16,-10 12-24-16,0 5-10 0,3 15-3 16,6 6 0-16,14 7 2 15,9 5 1-15,12-8 10 16,11-2 6 0,8-13 8-16,2-10 6 0,-3-5 9 15,-4-11 2-15,-8-11 1 16,-2 1 0-16,-3-10-8 15,-3 3-5-15,-2 7-13 16,-3 7-13-16,-2 18-10 16,2 7-1-16,1 12 6 15,0 4 11-15,-1 1 9 16,1-3 23-16,1-6-208 16</inkml:trace>
  <inkml:trace contextRef="#ctx0" brushRef="#br0" timeOffset="252436.8829">13567 16000 1089 0,'11'0'475'0,"3"0"-234"0,3 6-138 16,-1 7-30-16,-9 0-36 16,-5 1-13-16,-11 4-9 15,-7-3 1-15,-6 2-5 16,5-1-5-16,10-1-6 16,8-2-1-16,18 0 0 15,10-3 1-15,6-2 2 16,2-1-32-16,-2-3-187 15</inkml:trace>
  <inkml:trace contextRef="#ctx0" brushRef="#br0" timeOffset="252679.7444">13798 15832 1170 0,'8'4'465'0,"14"15"-304"0,6 16-43 15,12 31-50-15,3 11-13 16,0 16-22-16,-9 10-8 16,-33-2-8-16,-11 0-1 15,-35-19 1-15,-5-16-4 0,2-21-77 16,4-11-20-16</inkml:trace>
  <inkml:trace contextRef="#ctx0" brushRef="#br0" timeOffset="253243.9729">14116 15829 583 0,'4'-2'358'15,"9"-4"-4"-15,9 1-117 0,7 4-88 16,9 1-34-16,1 6-52 16,-6 3-22-16,-11 1-26 15,-10-4-6-15,-19 2 0 16,-5-1 2-16,-9 1 2 16,-2 0-1-16,9-2-9 15,6 2-3-15,11 0-3 16,2 0 2-16,8 2 4 15,-3-1 2-15,-4 0 2 16,-4 1 0-16,-13 1 2 16,-10-4 2-16,-7-2-58 15,3 3-56-15</inkml:trace>
  <inkml:trace contextRef="#ctx0" brushRef="#br0" timeOffset="253520.2323">14085 16136 1017 0,'1'0'466'0,"7"-5"-208"16,7 3-51-16,22 2-74 16,9-4-23-16,19 3-39 15,6 2-17-15,-5-1-13 16,-6 1-59-16,-20 4-143 16</inkml:trace>
  <inkml:trace contextRef="#ctx0" brushRef="#br0" timeOffset="253862.763">14226 16275 905 0,'8'-2'466'0,"5"-4"-138"16,16 3-137-16,6 0-45 0,4 1-66 15,0 3-21-15,-12 0-42 16,-9 3-11-16,-19 3-6 16,-13 2 1-16,-18 7-1 15,-8 2 4-15,-4 7 3 16,2-2-3-16,20 0-4 15,10-1 0-15,26-10 10 16,18-2 4-16,15-14 12 16,10-4 0-16,-2-7-19 15,-2-5-47-15</inkml:trace>
  <inkml:trace contextRef="#ctx0" brushRef="#br0" timeOffset="254127.5674">14844 15763 1741 0,'-2'4'630'15,"1"6"-467"-15,13-8-126 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3:57:47.656"/>
    </inkml:context>
    <inkml:brush xml:id="br0">
      <inkml:brushProperty name="width" value="0.05292" units="cm"/>
      <inkml:brushProperty name="height" value="0.05292" units="cm"/>
    </inkml:brush>
  </inkml:definitions>
  <inkml:trace contextRef="#ctx0" brushRef="#br0">7630 7178 205 0,'5'-4'154'0,"4"-3"38"16,-2 0-6-16,-1 4-11 15,-1 1-16-15,-1 2-33 16,-1 0-15-16,-3 0-25 16,-1 0-7-16,0 2-17 15,-7 14-13-15,-22 31-17 16,11-29-5-16,-1 4-6 16,-3-3-4-16,-3 1-5 15,1 1-3-15,3-3-3 16,7-2 0-16,1-10-6 15,11 1-5-15,5-5-21 16,5-2-51-16</inkml:trace>
  <inkml:trace contextRef="#ctx0" brushRef="#br0" timeOffset="23213.3536">15579 9924 229 0,'-1'-2'200'0,"1"-1"81"16,0 2-37-16,0 1-60 15,0 0-30-15,-1 0-69 16,0 0-24-16,-1 0-26 16,1 4-5-16,-2 11-12 15,-3 31-5-15,10-24-8 16,0-2-1-16,7-5 3 15,-2 0-1-15,1-9 11 0,-1-1 8 16,-4-8 10-16,0-2 8 16,1-9-3-16,1-1-5 15,0-4-4-15,0 2-5 16,-7 1 11-16,0 4 3 16,-3 8 9-16,2 0-5 15,-2 5-26-15,2-1-9 0,0 0-17 16,1 7-1-16,0 18 3 15,2 26-1-15,1-18 0 16,-1 3 2-16,-2 3 19 16,0-2 25-16,-6-4 20 15,-7-3 6-15,2-5-6 16,-4 0-14-16,-2-14-7 16,-4-6-4-16,-6-12-18 15,-1-7-21-15,5-3-83 16,9-1-84-16,10 5-410 15</inkml:trace>
  <inkml:trace contextRef="#ctx0" brushRef="#br0" timeOffset="24775.4695">15875 7018 275 0,'-1'1'190'0,"-2"7"8"15,-2-1-59-15,1 10-61 16,-2 6-16-16,-2 6-23 16,0 8-9-16,-2 1-18 0,1 0-3 15,2-1-2-15,3 0 6 16</inkml:trace>
  <inkml:trace contextRef="#ctx0" brushRef="#br0" timeOffset="25165.4557">15730 7574 492 0,'-1'-1'293'16,"-1"0"-63"-16,-3 6-111 0,4-5-42 16,0 4-62-16,-4 26-10 15,-3 37-3-15,1-27-2 16,4 3 1-16,0 0 3 16,2-3-157-16</inkml:trace>
  <inkml:trace contextRef="#ctx0" brushRef="#br0" timeOffset="25473.3972">15589 8227 502 0,'0'0'262'15,"-1"2"-67"-15,-4 5-117 16,1 3-37-16,-2 12-31 0,-2 5-9 15,5 7-3-15,-4 1 8 16</inkml:trace>
  <inkml:trace contextRef="#ctx0" brushRef="#br0" timeOffset="25703.4396">15494 8683 763 0,'-6'13'296'0,"-2"15"-215"16,-1 9-37-16,-1 3-195 15</inkml:trace>
  <inkml:trace contextRef="#ctx0" brushRef="#br0" timeOffset="26259.4651">15143 10070 683 0,'1'6'296'0,"-1"-6"-152"16,0 0-97-16,-1 20-26 16,-7 32-20-16,1-26-16 15,-1 4-164-15</inkml:trace>
  <inkml:trace contextRef="#ctx0" brushRef="#br0" timeOffset="26538.4928">15030 10424 577 0,'-2'1'292'0,"-3"6"-67"15,-2 4-120-15,-3 5-61 16,3 8-16-16,-3 7-20 16,5 4-4-16,-2 5-3 15,0 0-1-15,2 0-109 16,-2-3-123-16</inkml:trace>
  <inkml:trace contextRef="#ctx0" brushRef="#br0" timeOffset="26706.6214">14879 10873 728 0,'-4'9'339'16,"-4"13"-122"-16,0 10-81 0,2 18-66 15,-1 5-20-15,1 7-41 16,3-5 2-16,-1-15-199 15</inkml:trace>
  <inkml:trace contextRef="#ctx0" brushRef="#br0" timeOffset="28085.155">22443 6976 395 0,'0'1'226'0,"-2"0"-23"15,1 3-68-15,0-4-23 16,-1 0-26-16,-1 12-26 16,-12 47-33-16,10-29-11 15,1 8-11-15,0 0-4 16,4-2-83-16,-5-1-125 15</inkml:trace>
  <inkml:trace contextRef="#ctx0" brushRef="#br0" timeOffset="28399.4783">22357 7549 439 0,'0'2'240'0,"-3"-2"-47"15,-2 8-105-15,1 2-34 16,-2 9-33-16,2 7-11 16,-2 7-10-16,-1 3-2 15,-2 3-1-15,2 0-1 16,-2-2-121-16</inkml:trace>
  <inkml:trace contextRef="#ctx0" brushRef="#br0" timeOffset="28662.4116">22221 8175 489 0,'-3'8'260'16,"-1"6"-65"-16,-3 3-95 15,2 0-31-15,-2 7-40 16,2 1-16-16,0 5-14 16,0 4-13-16</inkml:trace>
  <inkml:trace contextRef="#ctx0" brushRef="#br0" timeOffset="29377.0379">21844 9792 659 0,'0'-1'340'15,"-1"-1"-108"-15,-1 5-115 16,2-3-35-16,-1 0-49 15,-1 9-11-15,-4 11-16 16,-9 30-5-16,7-25 14 16,0 4-65-16,-1 1-195 15</inkml:trace>
  <inkml:trace contextRef="#ctx0" brushRef="#br0" timeOffset="29640.3955">21652 10281 467 0,'-2'7'240'0,"0"2"-59"0,-2 8-111 15,1-1-15-15,-3 4-21 16,-2 5-10-16,0 0-3 16,-2 0-7-16,-2 10-13 15,-2-3-3-15,2 3-159 16</inkml:trace>
  <inkml:trace contextRef="#ctx0" brushRef="#br0" timeOffset="29845.3867">21490 10808 681 0,'-4'13'259'15,"-4"18"-171"-15,1 4-57 16,-1 4-6-16,-2 2 3 15,0-2-5-15,1-1 21 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3:59:04.41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15464 9925 352 0,'0'-2'267'0,"1"-4"11"0,-1 1-62 16,0 4-19-16,0 0-47 15,0 0-29-15,0 1-52 16,-1 0-28-16,0 0-33 15,-1 13-5-15,0 36-3 16,3-23-1-16,4-6 0 16,-2-4 0-16,8-2 0 15,-2-7-1-15,1-1 2 16,4-4 0-16,-2-4 5 16,-2-8 2-16,-1-5 1 15,-3-4 1-15,-1-4-1 16,0 5 0-16,-3 0-1 15,-2 6 1-15,0 6 26 16,-3 0 4-16,0 6-7 16,3 0-4-16,0 0-31 15,-1 2-6-15,1 27 3 16,10 35 1-16,-2-27 3 0,5 4 0 16,-5-3 5-16,-4-6 7 15,-5 3 28-15,-9-2 12 16,-12-4 23-16,-7-2 9 15,-6-10-20-15,0-7-7 16,3-11-25-16,1-5-16 0,13-12-21 16,7-5-9-16,11-9-64 15,5-6-67-15</inkml:trace>
  <inkml:trace contextRef="#ctx0" brushRef="#br0" timeOffset="891.633">15841 6989 445 0,'-1'8'215'0,"-1"11"-85"16,-3 6-14-16,-3 5-36 16,-2 6-26-16,1 9-31 15,2 3-10-15,0 4-50 16,3-3-156-16</inkml:trace>
  <inkml:trace contextRef="#ctx0" brushRef="#br0" timeOffset="1209.1711">15675 7723 746 0,'-5'5'310'0,"-3"12"-188"16,-2 5-46-16,-2 10-39 15,2 4-18-15,3 8-15 16,2 4-3-16,-1 5-43 15,2 4-118-15</inkml:trace>
  <inkml:trace contextRef="#ctx0" brushRef="#br0" timeOffset="1467.4345">15489 8529 588 0,'-3'6'326'0,"-4"5"-66"0,0 11-127 15,-1 13-26-15,-3 9-56 16,-1 6-20-16,-4 8-21 15,3-4-32-15</inkml:trace>
  <inkml:trace contextRef="#ctx0" brushRef="#br0" timeOffset="1988.8371">15146 10182 708 0,'-3'4'344'0,"0"7"-123"15,3 1-92-15,-7 13-77 16,1 4-20-16,-4 0-21 16,4 6 12-16,-2-5-238 15</inkml:trace>
  <inkml:trace contextRef="#ctx0" brushRef="#br0" timeOffset="2194.0419">15023 10765 997 0,'-7'14'389'0,"-4"15"-252"16,-4 3-38-16,-2 2-40 16,0 3-9-16,-1 11-33 15,2 5-8-15,3 6-64 16,4-3-145-16</inkml:trace>
  <inkml:trace contextRef="#ctx0" brushRef="#br0" timeOffset="7367.4158">21964 8831 330 0,'0'0'165'0,"9"-2"-34"0,2-1-52 16,11-5 0-16,7-1-15 15,9-2-19-15,7-4-6 16,0 1-18-16,-1-1-4 16,-10 2-104-16,-6 5-153 15</inkml:trace>
  <inkml:trace contextRef="#ctx0" brushRef="#br0" timeOffset="7539.1553">21927 8923 449 0,'1'1'218'0,"10"-1"-59"15,1 0-25-15,19-4-31 16,5-2-24-16,12-4-47 16,9-3-12-16,4 1-103 15</inkml:trace>
  <inkml:trace contextRef="#ctx0" brushRef="#br0" timeOffset="7955.6499">21686 9567 569 0,'8'-3'240'0,"15"-4"-139"16,7-3-21-16,8-2-38 15,8 0-10-15,-1 0-18 16,-1 1-2-16,-7 1-39 15,-8 1-110-15</inkml:trace>
  <inkml:trace contextRef="#ctx0" brushRef="#br0" timeOffset="8114.4575">21773 9635 508 0,'8'0'250'16,"16"-2"-75"-16,7-2-54 16,10-7-50-16,8 2-12 0</inkml:trace>
  <inkml:trace contextRef="#ctx0" brushRef="#br0" timeOffset="21411.79">1778 6873 828 0,'-21'2'408'16,"-6"9"-137"-1,13-5-154-15,0 0-42 0,-39 39-47 16,3 11-13-16,19 24-11 16,27-12-2-16,14-3-2 15,11-2 0-15,8-22 4 16,7-9 5-16,12-18 9 15,-2-13 6-15,1-21 14 16,-4-14 7-16,-10-22 17 16,1-9 0-16,-17-1-10 0,-9 2-8 15,-16 11-21-15,-14 7-7 16,-11 10-13 0,-1 6-7-16,-2 13-76 0,5 7-68 15</inkml:trace>
  <inkml:trace contextRef="#ctx0" brushRef="#br0" timeOffset="21607.1644">1474 6793 1174 0,'-4'-5'527'0,"-5"-2"-269"15,9 3-119-15,5 7-116 16,4 5-28-16,13 12-80 16,2 2-150-16</inkml:trace>
  <inkml:trace contextRef="#ctx0" brushRef="#br0" timeOffset="21963.8109">2075 7089 731 0,'2'-6'397'0,"-2"-4"-90"15,1 6-76-15,5 9-85 16,-6 5-34-16,2 19-32 16,-2 7-3-16,-5 23-22 15,5 12-9-15,-1 6-21 16,-1 5-1-16,-1-1 2 15,3-4-42-15,5-13-111 16,1-8-88-16</inkml:trace>
  <inkml:trace contextRef="#ctx0" brushRef="#br0" timeOffset="22228.4806">2110 7285 927 0,'6'1'427'0,"5"1"-166"0,8 0-184 16,0-4-28-16,6-2-225 16</inkml:trace>
  <inkml:trace contextRef="#ctx0" brushRef="#br0" timeOffset="22595.8328">2561 7174 513 0,'-5'-8'347'0,"-6"-7"23"0,-7-1-66 15,1 0-96-15,-4 0-39 16,1 3-65-16,-2 6-31 16,-2 7-40-16,2 5-9 15,2 9-19-15,2 3-3 16,4 9-1-16,5 1 0 16,9 1 6-16,5-4 0 15,10-9 1-15,4-4 1 16,3-8 4-16,-3-3 3 0,3-6 3 15,0-2-9 1,-5-4-90-16,5 0-76 0</inkml:trace>
  <inkml:trace contextRef="#ctx0" brushRef="#br0" timeOffset="22796.2012">2672 7089 656 0,'0'-3'466'0,"-3"-1"30"16,-1 1-208-16,4 3-168 15,-2 0-48-15,1 10-39 16,1 17-2-16,1 31-14 16,2-27-5-16,5-6-19 15,-4-6-56-15,7-5-262 16</inkml:trace>
  <inkml:trace contextRef="#ctx0" brushRef="#br0" timeOffset="23128.814">3010 7112 662 0,'0'6'402'16,"-2"9"-26"-16,0 3-107 0,-5 6-106 15,-2 1-41-15,-10-7-55 16,0 2-16-16,-6-4-15 16,-3-8-5-16,1-2-6 15,1-9-6-15,1-4-12 16,6 1-9-16,7-7-18 16,5 2-7-16,4-4-5 15,8-2 1-15,11 0 9 16,6 2 6-16,14 5 5 15,-3 4 9-15,-3 10 11 16,-1 6 9-16,-8 14 10 16,-4-2-4-16,-4 10-3 15,-3 1-3-15,0-6-199 16</inkml:trace>
  <inkml:trace contextRef="#ctx0" brushRef="#br0" timeOffset="23463.767">3573 7096 836 0,'0'0'480'0,"-6"-5"-65"0,4 16-263 15,-1 11-49-15,-3 14-44 16,5 14 5-16,-1 16-17 16,1 9-14-16,1 5-19 15,-3 0-5-15,3 2 1 16,0-11 1-16,2-8 14 15,9-10-41-15,-5-27-150 16,5-7-396-16</inkml:trace>
  <inkml:trace contextRef="#ctx0" brushRef="#br0" timeOffset="23629.98">3635 7325 485 0,'18'-1'195'0,"10"1"-96"16</inkml:trace>
  <inkml:trace contextRef="#ctx0" brushRef="#br0" timeOffset="23995.0798">4003 7120 922 0,'-13'-1'477'0,"-14"0"-154"16,-4 1-108-16,6 4-140 15,4 3-43-15,11 0-43 16,8 4-8-16,5 1-1 15,6 0 2-15,4-3 9 16,3-4 5-16,9-1 4 16,-7-3 0-16,-2-2-20 15,-1 0-2-15,-9-1 1 0,2 2-1 16,-13 2 22-16,-3 2 3 16,-11 3 3-16,-1 3 11 15,3 4 16-15,-3 2 2 16,8 3 10-16,4 1-9 15,10-3-14-15,11-1 0 16,8-7-10-16,-1-6-2 16,8-3 8-16,-4-5-30 0,8-5-232 15</inkml:trace>
  <inkml:trace contextRef="#ctx0" brushRef="#br0" timeOffset="24553.0798">3551 7314 685 0,'0'0'380'0,"-2"-1"-71"15,2-2-66-15,0 2-60 16,0 0-45-16,29-8-62 16,40-12-13-16,-32 16-28 15,9 4-71-15</inkml:trace>
  <inkml:trace contextRef="#ctx0" brushRef="#br0" timeOffset="25223.4537">4514 7152 781 0,'-2'0'401'16,"-1"3"-90"-16,1 13-195 15,2 7-50-15,1 10-18 16,1 2 9-16,-3-3-7 16,0-2-2-16,1-9-8 15,-3-10-17-15,1-8-77 16,-1-9-59-16,0-12-82 15,-2-4-17-15,0-12 63 16,6 1 54-16,-1-2 81 0,0 2 23 16,10 6 72-16,1 5 22 15,6 10 20-15,9 5 2 16,-2 10-41-16,-1 6-12 16,4 9-8-16,-10 2-4 15,-4 6-6-15,-3-1-6 16,-9 4-10-16,-1 2-5 15,0-3-12-15,-3 1-6 0,3-7-51 16,3-3-73-16</inkml:trace>
  <inkml:trace contextRef="#ctx0" brushRef="#br0" timeOffset="25569.9052">4782 7297 684 0,'2'3'406'16,"1"2"-19"-16,12 1-205 16,1 1-38-16,10-4-47 15,-2-3-19-15,1-4-29 16,-3-4-8-16,-2-4-6 16,-1-3-2-16,-11-7-7 15,-1 0-1-15,-7-1-3 16,-3-5-2-16,-10 4-6 0,-4 0-4 15,-3 9-12-15,3 9-7 16,1 12-12-16,1 5-2 16,-1 14 4-16,-2 4 2 15,7 9 3-15,5 7 1 16,5 6 4-16,2 0 1 16,4-3 8-16,0-5 0 15,0-6 1-15,2-2 3 16,0-7-7-16,-3-4-45 0,2-13-180 15</inkml:trace>
  <inkml:trace contextRef="#ctx0" brushRef="#br0" timeOffset="25797.4859">5132 7136 1197 0,'-5'0'507'0,"1"5"-271"15,-1 6-73-15,3 8-85 16,2 9-12-16,1 0-32 16,1 5-14-16,5-2-17 0,0-1-44 15,2-3-244 1</inkml:trace>
  <inkml:trace contextRef="#ctx0" brushRef="#br0" timeOffset="26088.2501">5272 7129 818 0,'0'1'457'0,"3"4"-57"15,1 5-212-15,4 10-125 16,5 5-11-16,0 4-12 16,-2 1-11-16,2-3-10 15,-3-4-3-15,2-7 0 16,3-7 2-16,-5-11 7 16,6-9 2-16,-2-10 3 15,2-6-2-15,4-5-7 16,-9-4-5-16,2 5-26 15,-4 0-48-15,4 11-217 16</inkml:trace>
  <inkml:trace contextRef="#ctx0" brushRef="#br0" timeOffset="26276.9826">5687 7315 728 0,'0'9'474'0,"-1"3"-1"15,-3 4-255-15,-3 5-65 0,-5-3-87 16,0 2-29-16</inkml:trace>
  <inkml:trace contextRef="#ctx0" brushRef="#br0" timeOffset="26652.9155">6011 7077 814 0,'0'-3'446'15,"-3"0"-136"-15,2 5-81 16,1-2-138-16,0 13-51 16,0 53-26-16,1-25 0 15,4 4 4-15,-2-6 1 16,9-7-33-16,-7-8-53 0</inkml:trace>
  <inkml:trace contextRef="#ctx0" brushRef="#br0" timeOffset="26888.7412">6191 7117 673 0,'-9'4'386'16,"-11"3"-53"-16,-4 4-142 15,-1-2-27-15,-3 5-59 16,5-2-30-16,8 1-43 15,8 0-16-15,7-1-16 16,6 3-2-16,8-1 1 16,7 0 1-16,7-1 3 0,0-3 1 15,7-2-66-15,0-3-82 16</inkml:trace>
  <inkml:trace contextRef="#ctx0" brushRef="#br0" timeOffset="27171.288">6539 7162 736 0,'-1'7'419'0,"-3"5"-67"16,-9 9-96-16,-3 3-31 0,-7 5-61 15,-3-2-49-15,1-3-50 16,-1-5-14-16,-2-14-16 16,7-5-3-16,-3-10-8 15,4-8-8-15,4-1-19 16,-2-4-11-16,12 0-18 15,4 1-20-15,9-1-4 16,6 4 6-16,9 6 8 16,0 7 17-16,5 11 6 15,-2 9-1-15,-1 10 9 16,2 7 4-16,-8 4 9 16,3 0 3-16,1-4-11 15,-1-7-82-15</inkml:trace>
  <inkml:trace contextRef="#ctx0" brushRef="#br0" timeOffset="27381.7662">6700 7094 694 0,'17'0'360'0,"11"0"-115"0,9 0-117 16,-2 1-32-16,-2-1-55 16,-3-3-12-16,-3 2-20 15,-5-4-79-15</inkml:trace>
  <inkml:trace contextRef="#ctx0" brushRef="#br0" timeOffset="27564.5544">6856 7094 365 0,'-1'9'276'0,"0"9"55"15,-2 3-92-15,3 1-63 16,1 2-27-16,3 0-47 16,6-2-25-16,-7-7-40 15,3-1-12-15,1-5-52 16,-1-1-80-16</inkml:trace>
  <inkml:trace contextRef="#ctx0" brushRef="#br0" timeOffset="27854.7184">7214 7246 1091 0,'-14'9'488'0,"-17"12"-228"15,0-2-75-15,1 2-85 16,2-7-28-16,6-7-34 16,3-5-7-16,5-9-7 15,1-4-7-15,11-9-15 16,1-2-8-16,8 1-13 16,4-3-2-16,4 3 2 15,5 5 0-15,3 8 2 16,0 8-1-16,-1 13-2 15,-19 7 3-15,14 11 8 16,0 2 5-16,-2 2 56 16,18-4-84-16</inkml:trace>
  <inkml:trace contextRef="#ctx0" brushRef="#br0" timeOffset="28303.6942">7357 7065 856 0,'1'-8'370'15,"4"-11"-205"-15,5-3-52 0,7 3-55 16,6-4-5-16,8 4 5 16,3 2 1-16,5 16-14 15,-3 2-14-15,-6 21-11 16,-3 16 7-16,-8 11 34 16,-6 11 13-16,-7-1 0 15,-1-6-8-15,-1-7-28 16,0-9-9-16,0-10-6 15,1-9 0-15,-1-11 6 16,-4-7 8-16,-2-6-20 16,-5-5-13-16,-11-3-20 15,-2 5-14-15,-9 2 7 16,-4 5 6-16,1 10 0 16,-2 5 0-16,8 8 2 15,3 1 0-15,9-5-113 16,14-4-101-16</inkml:trace>
  <inkml:trace contextRef="#ctx0" brushRef="#br0" timeOffset="28608.1825">7863 7189 678 0,'6'11'390'15,"5"5"-78"-15,-7 3-96 16,-4 3-30-16,-4-4-56 15,-2-1-22-15,4-4-42 16,2-5-11-16,2-6-10 16,-2-4-5-16,5-8-13 15,-3-3-11-15,6-2-19 16,2 1-6-16,2 0-1 16,6 6 2-16,1 2 7 15,4 6 0-15,-3 8 2 16,-3 6 0-16,-4 10-1 15,-4 0 2-15,-2 3 2 16,-1-3 1-16,-2-4-33 16,-1-5-54-16,-4-7-274 15</inkml:trace>
  <inkml:trace contextRef="#ctx0" brushRef="#br0" timeOffset="28761.4959">7930 7052 1203 0,'-4'-6'571'0,"-1"-4"-234"16,3 11-191-16,-1-2-82 15,5 4-27-15,-2-3-94 16</inkml:trace>
  <inkml:trace contextRef="#ctx0" brushRef="#br0" timeOffset="29220.0897">8092 7173 1052 0,'14'0'510'16,"8"2"-199"-16,13 15-157 15,6 7-69-15,4 18-50 16,-1 3-11-16,-7 7-15 16,-10 1 3-16,-10-8 3 0,-5-3 1 15,-12-9 3-15,-1-2-1 16,-10-9 4-16,-6-1 0 15,1-6-2-15,-8-5-2 16,1-3-1-16,-1-3-7 16,-4-8-15-16,4-7-7 15,10-5-13-15,5-6 1 16,9-9 10-16,6-4 2 0,10-6 7 16,3-4 2-16,10-2 3 15,2 5 8-15,-2 5 8 16,3 6 1-16,-4 9-5 15,-6 7 10-15,7 7-128 16,-6 3-112-16</inkml:trace>
  <inkml:trace contextRef="#ctx0" brushRef="#br0" timeOffset="29956.5294">8728 7339 421 0,'0'-9'312'16,"0"-12"46"-16,1 0-69 15,-7 2-96-15,0-1-33 16,-8 3-59-16,-3 0-22 16,-4 7-48-16,-3 6-17 0,1 8-23 15,1 7-8-15,3 7-6 16,4 1-1-16,9 5-1 16,6 1 4-16,7-2 10 15,8 3 5-15,8-9 8 16,2-5 3-16,7-4 3 15,-4-11 2-15,-1-7 3 16,-1-2-1-16,-9-8-3 16,1 0-1-16,-9-2 2 15,-2 0 1-15,-3 5 5 16,-1 1-1-16,-6 8 3 16,-5 3-3-16,-1 7-5 15,1 8-2-15,3 1-8 16,2 3-1-16,3 2-2 15,6 0 1-15,5 3 2 16,1-4 1-16,3-4 8 16,2-6 1-16,3-6 7 15,0-5 0-15,1-6-1 0,-2-1-1 16,1-8-6-16,2 2 0 16,0-1 0-16,-2 0 1 15,-6 5 5-15,-4-2 4 16,-7 6 35-16,-3 2 7 15,0 6-4-15,-2 3-8 16,0 4-40-16,1-4-9 16,0 5-8-16,-1 18 3 15,1 40-2-15,4-25 1 0,1 10 2 16,3 6 1-16,-1-3 3 16,0-5 3-16,-4-11 3 15,3-1 1-15,-2-10 1 16,2 0 2-16,-1-9-43 15,1-5-58-15,2-9-68 16</inkml:trace>
  <inkml:trace contextRef="#ctx0" brushRef="#br0" timeOffset="30126.0911">9034 7434 1054 0,'1'-3'442'0,"7"2"-254"0,-2-1-89 16,24-3-78-16,5 0-9 16,7-5-20-16,11 6-68 15</inkml:trace>
  <inkml:trace contextRef="#ctx0" brushRef="#br0" timeOffset="30481.3251">9446 7181 895 0,'-15'-3'419'15,"-11"-2"-169"-15,10 5-157 16,2 2-40-16,10 4-50 16,0 2-9-16,7 0-7 15,5 0 2-15,8 3 8 16,6-3 3-16,2-4 2 15,-1 0-4-15,-6-4-34 16,-3 0-16-16,-11-1-21 16,-8-2 3-16,-15 2 32 15,-6 1 35-15,-2 5 66 16,-2 2 28-16,5 2 50 16,3 6 0-16,5 4-25 15,14 5-13-15,4 3-29 16,11-1-9-16,16-2-10 15,-1-4-7-15,12-10-12 0,4-3 4 16,1-12-112 0,1-9-85-16</inkml:trace>
  <inkml:trace contextRef="#ctx0" brushRef="#br0" timeOffset="31037.3663">10346 7204 628 0,'-11'-5'390'16,"-11"-5"-19"-16,-1 3-87 16,1 7-133-16,-1 3-40 15,1 6-70-15,0 6-21 16,2 4-25-16,8 7-9 16,9 6-2-16,8-1 4 15,11-1 8-15,6-1 4 16,1-13 5-16,1-4 3 0,0-9 8 15,-4-5 3-15,-5-7 11 16,-8-6 4-16,-10-5 3 16,-9-2-3-16,-11 4-10 15,0 0-6-15,-2 5-10 16,6 5-5-16,4 1-58 16,7 4-76-16</inkml:trace>
  <inkml:trace contextRef="#ctx0" brushRef="#br0" timeOffset="31243.449">10391 7216 674 0,'15'-4'417'0,"9"-3"4"15,13 3-270-15,6 2-44 16,4 4-48-16,-2 0-16 15,-11 3-10-15,-6-3-9 16,-9-2-10-16,-5 2-38 16,-7-1-156-16,-4 2-95 15</inkml:trace>
  <inkml:trace contextRef="#ctx0" brushRef="#br0" timeOffset="31402.1337">10638 7222 549 0,'-8'5'350'0,"-4"6"-28"0,1 3-125 15,-1 2-55-15,6 4-67 16,1 5-23-16,2-1-32 16,3 2-6-16,3-4-3 15,0-4 0-15,3-3-55 16,-1-6-84-16</inkml:trace>
  <inkml:trace contextRef="#ctx0" brushRef="#br0" timeOffset="31736.1116">10989 7314 577 0,'-8'-5'405'0,"-12"-7"44"0,-6-1-124 16,-5 0-133-16,-2 0-47 15,6 9-83-15,1 2-31 16,7 4-44-16,-1 7-10 16,9 7-7-16,9 6 0 15,6 8 9-15,14 2 6 16,-3-5 12-16,7-4 4 0,6-10 9 16,2-6 3-16,6-7 8 15,-6-10 6 1,-7-9 21-16,-7-7 15 0,-11-5 10 15,-4 1-4-15,-7 7-30 16,-5 4-33-16,-9 11-90 16,-3 8-525-16</inkml:trace>
  <inkml:trace contextRef="#ctx0" brushRef="#br0" timeOffset="33797.5997">2761 8771 627 0,'-5'-6'298'0,"-14"-6"-96"16,-3-1-52-16,-3 1-56 16,-5 0-3-16,-1 6-35 15,0 5-15-15,2 9-20 16,2 9-23-16,9 13-17 16,8 6-5-16,11 11 2 15,7-1 5-15,9-7 8 16,4-4 2-16,0-18 3 15,5-4 3-15,3-16 5 16,2-10 5-16,0-15-2 16,-2-9 0-16,-5-15 0 15,-8-3 2-15,-3-8 7 16,-12-5 3-16,-1-3 22 16,0-2 15-16,-6 5 30 15,8 10 11-15,-4 16-4 16,0 12-5-16,1 17-24 0,-2 7-29 15,3 16-38-15,1 11-19 16,0 22-16-16,1 6 11 16,10 11 13-16,3 9 6 15,2-5 6-15,1-1 2 16,-6-3 6-16,-3-7 0 16,0-10 3-16,1-4-1 0,-6-17-39 15,0-9-60-15</inkml:trace>
  <inkml:trace contextRef="#ctx0" brushRef="#br0" timeOffset="34056.2471">3031 8448 1115 0,'1'5'419'0,"-3"8"-311"16,3 7-52-16,0 10-27 15,2 9 14-15,-3 14 10 16,0 4-2-16,0 6-11 16,1 1-12-16,1-13-13 0,0-10-3 15,1-13-20-15,0-13-51 16,2-11-432-16</inkml:trace>
  <inkml:trace contextRef="#ctx0" brushRef="#br0" timeOffset="34234.0288">3047 8429 861 0,'14'-5'351'0,"22"-4"-212"15,7 0-62-15,10-2-36 16,7 5-14-16,2 2-14 16,-1 4 3-16</inkml:trace>
  <inkml:trace contextRef="#ctx0" brushRef="#br0" timeOffset="34491.0402">3085 8999 813 0,'10'5'365'15,"15"1"-194"-15,5-4-19 16,13-2-60-16,0-2-38 16,5-6-36-16,1 2 11 15,-6-5-251-15</inkml:trace>
  <inkml:trace contextRef="#ctx0" brushRef="#br0" timeOffset="34715.778">3081 8726 843 0,'3'0'404'0,"-3"0"-117"16,7 4-139-16,19 2-80 15,-5 0 6-15,22-2-23 16,2-1-8-16,7-3-24 15,1 0-5-15,-1 0-109 16,-6 1-186-16</inkml:trace>
  <inkml:trace contextRef="#ctx0" brushRef="#br0" timeOffset="34964.368">3524 8817 939 0,'-3'0'388'0,"0"6"-245"15,3 5-60-15,0 14-45 16,0 1-5-16,3 13 7 16,1 1-1-16,-1-1-10 15,6 1-6-15,-9-10-6 16,1-5-1-16,-2-10 0 15,-4-4-16-15,5-8-136 16,-6-4-172-16</inkml:trace>
  <inkml:trace contextRef="#ctx0" brushRef="#br0" timeOffset="35144.6505">3518 8780 658 0,'12'-6'321'0,"18"-2"-124"15,3 6-65-15,-1 9-58 16,-6 7 4-16,-13 7 33 0,-7 3 6 16,-15 7-25-16,-10-3-10 15,-6-2-40-15,-2-3-6 16,8-8-121-16,1-3-175 16</inkml:trace>
  <inkml:trace contextRef="#ctx0" brushRef="#br0" timeOffset="35397.5852">3694 9075 1132 0,'7'2'458'0,"6"4"-287"16,13 4-107-16,7 8-25 16,1 2-25-16,1 2-3 15,-5 2 0-15,-10-6-24 16,-2-2-92-16</inkml:trace>
  <inkml:trace contextRef="#ctx0" brushRef="#br0" timeOffset="35562.9267">3896 9082 1250 0,'-7'1'524'16,"-5"10"-311"-16,-1-1-62 16,-10 9-78-16,-11 3-24 15,10-1-24-15,-6 5-15 16,6-2-38-16,12-2-62 0</inkml:trace>
  <inkml:trace contextRef="#ctx0" brushRef="#br0" timeOffset="36012.9185">4281 8725 880 0,'6'-2'392'0,"13"-1"-175"16,8-1-91-16,14 4-60 16,0 0-25-16,1 0-33 15,-1 3-3-15,-2 2-73 16,1 1-297-16</inkml:trace>
  <inkml:trace contextRef="#ctx0" brushRef="#br0" timeOffset="36193.0183">4352 8846 951 0,'7'1'387'0,"13"3"-256"15,8-1-14-15,4 2-26 0,-4-2-26 16,7 2-20-16,0-2 47 15</inkml:trace>
  <inkml:trace contextRef="#ctx0" brushRef="#br0" timeOffset="37114.0828">5000 8395 919 0,'-2'0'433'0,"-1"2"-203"15,3 18-125-15,-2 9-36 16,7 19-59-16,-5 12-8 15,5 18 4-15,-1 0-1 16,-6 1 4-16,3-4 3 16,1-18 2-16,1-8 0 15,4-24-19-15,-4-11-39 16,4-14-137-16,0-15-89 16,6-12-75-16,3-6 35 0,2-10 125 15,1 1 89-15,-3 6 159 16,-2 4 41-16,-6 13 96 15,-6 5 41-15,-7 13-38 16,-4 4-26-16,-14 9-71 16,3 7-41-16,-4 4-28 15,4 2-12-15,6-5-21 16,3 0-6-16,11-5-6 16,7-3 0-16,15-2 3 15,6-3 3-15,8-5 2 16,2 4 0-16,-18 1-27 15,11-7-14-15,-6 2 0 16,-5-1 2-16,9-3 32 16,-16 2 16-16,-4 0 12 15,-4-1 4-15,-3-1 9 16,-1-1-1-16,-1 3-11 16,0-1-5-16,0 1-15 0,0 0-2 15,0 0 1-15,21 7 0 16,24 3 1-16,-23-10 2 15,-3-3 6-15,-2-2 3 16,-5 0 10-16,-3 0 16 16,-7-2 31-16,-5 0 5 15,-9-1 8-15,-7 2-13 0,-10 4-31 16,1 4-10-16,2 11-23 16,2 2-9-16,9 10-11 15,5 5-2-15,7 4 8 16,7-2 2-16,18-1 10 15,2-4 8-15,10-7 6 16,5 0 3-16,-5-14 2 16,0-6 0-16,-4-13-59 15</inkml:trace>
  <inkml:trace contextRef="#ctx0" brushRef="#br0" timeOffset="38753.0276">5812 8945 538 0,'11'0'255'0,"22"-1"-70"15,14 2-101-15,42 4-36 16,15-2-2-16,35 4 20 16,24 0-2-16,21 0 13 15,12-4 3-15,14-3-32 0,-6-5-3 16,-7-10-25-16,-7 1-5 15,-34-6-3-15,-13 6-3 16,-47 9-2-16,-21 5-8 16,-39 13-125-16,-17 1-211 15</inkml:trace>
  <inkml:trace contextRef="#ctx0" brushRef="#br0" timeOffset="39289.8257">6172 8433 867 0,'-5'4'393'16,"19"4"-181"-16,16 8-117 16,10 9-25-16,25 6-38 15,-15 4-12-15,-7 2-4 16,-6 0 0-16,-12-5 6 16,2-3-56-16,-3-8-207 15</inkml:trace>
  <inkml:trace contextRef="#ctx0" brushRef="#br0" timeOffset="39492.5808">6569 8475 725 0,'-8'-4'449'16,"-3"1"-26"-16,-9 6-220 0,-1 10-65 15,-6 8-75-15,-1 4-28 16,-2 7-14-16,-2-2 2 15,-2 4-6-15,-4-7-5 16,5-4 0-16,2-3-30 16,11-7-120-16,-14-3-145 15</inkml:trace>
  <inkml:trace contextRef="#ctx0" brushRef="#br0" timeOffset="40103.499">6948 8629 487 0,'4'-8'323'16,"5"-2"-20"-16,-7-5-72 16,2 2-24-16,-7-4-48 15,-8 1-22-15,-1-2-25 16,-7 1-21-16,-2 9-36 0,-4-1-17 16,4 13-40-16,2 6-8 15,-3 2-11-15,6 4-2 16,4 2 2-16,4 2 3 15,10 4 9-15,8 2 2 16,3-5 4-16,4-2 1 16,8-8-1-16,-5-5 1 15,-1-9 1-15,3-7-6 16,-4-9-26-16,6-6-2 0,-1-5 2 16,-2-1 8-16,-7-12 29 15,-3-4 8-15,-10-12 9 16,0-5 17-16,-1 5 26 15,0 6 19-15,1 19 24 16,-2 11-9-16,-1 11-23 16,-3 4-22-16,3 3-44 15,2 6-19-15,0 8-21 16,3 9-5-16,-2 8 6 16,2 10 11-16,-2 20 11 15,-5 6 5-15,1 8 3 16,-5-8 0-16,2-9 4 15,5-8 0-15,2-15 2 16,8-1 1-16,2-14-51 16,1-7-77-16</inkml:trace>
  <inkml:trace contextRef="#ctx0" brushRef="#br0" timeOffset="40717.7652">7384 8599 501 0,'9'-4'305'16,"0"-3"-46"-16,0 1-60 16,-6 0-21-16,-5-9-18 15,0 1-7-15,1-3-7 16,-10-5-17-16,1 8-43 16,-14-6-20-16,2 6-51 15,-4 6-11-15,1 11-14 16,8 5-6-16,-7 4-5 15,9 5-1-15,5-3 2 16,10 7 3-16,7 1 6 16,7-4 4-16,7-3 3 15,0 1 2-15,3-11 0 0,-5-1 1 16,-1-4-9-16,-3-5-19 16,0-2-23-1,1-6-1-15,-2-2 14 0,-6 0 21 16,-7 2 29-16,4 5 6 15,-11 2 12-15,3 3-3 16,-1 5-8-16,-4 2-6 16,8 8-15-16,0 6-1 0,0 6 2 15,3 4 1-15,0 5 4 16,0 2 2-16,3-1 20 16,-5 0 7-16,2-3 7 15,-3-1 5-15,2-5-10 16,2-4-4-16,-3-8-3 15,3-7-2-15,0-6-38 16,2 0 44-16</inkml:trace>
  <inkml:trace contextRef="#ctx0" brushRef="#br0" timeOffset="42172.2252">6007 9097 878 0,'-11'3'432'15,"-8"-1"-134"-15,-3 11-126 16,-8 6-39-16,0 17-59 16,1 13-49-16,7 25-18 15,11 7-7-15,13 5 1 16,11-3 1-16,12-15 3 16,2-9 0-16,5-15-37 0,2-9-47 15,1-19-239 1</inkml:trace>
  <inkml:trace contextRef="#ctx0" brushRef="#br0" timeOffset="42407.528">6117 9452 1099 0,'9'5'432'16,"2"7"-267"-16,6 5-115 16,13 4-11-16,11 11-13 15,4-4-10-15,0 0-1 16,-9 1 0-16,-12-8-77 16,-5-4-104-16</inkml:trace>
  <inkml:trace contextRef="#ctx0" brushRef="#br0" timeOffset="42574.8854">6417 9492 862 0,'-11'1'428'0,"-18"8"-141"0,0 6-72 16,-11 1-113-16,0 8-35 15,1 2-52-15,-5-2-7 16,9 4-25-16,5-9-71 15</inkml:trace>
  <inkml:trace contextRef="#ctx0" brushRef="#br0" timeOffset="42902.2077">6380 9230 863 0,'7'-7'406'0,"14"-2"-173"16,3 4-63-16,-4 5-82 15,-1 5-30-15,-5 4-33 16,-3 2 1-16,-11 4 6 15,-2 4 1-15,-10 4 0 16,-3 2-6-16,3 0-11 16,5-5-7-16,2-7-12 15,3-6-3-15,14-1-4 0,2-3-1 16,18 3-17-16,4 1-52 16</inkml:trace>
  <inkml:trace contextRef="#ctx0" brushRef="#br0" timeOffset="43146.5029">6782 9406 1244 0,'-2'3'484'0,"2"13"-325"15,-1 0-73-15,5 13-50 16,-1 3-7-16,2 4-14 16,0 2-3-16,-5-8 0 15,4 1 1-15,-1-8-41 16,-3-5-60-16</inkml:trace>
  <inkml:trace contextRef="#ctx0" brushRef="#br0" timeOffset="43315.1841">6606 9555 1003 0,'9'2'371'16,"-7"-1"-261"-16,35 3-66 16,13-2 1-16,4-2-11 15,27 4-22-15,-31-2-4 16,-2-2-83-16</inkml:trace>
  <inkml:trace contextRef="#ctx0" brushRef="#br0" timeOffset="43755.3485">7246 9596 525 0,'1'-3'377'16,"-1"-11"31"-16,-1 4-171 16,-6-1-37-16,-5 0-58 15,-3 5-28-15,-12-2-39 16,7 3-24-16,-10 5-33 15,3 4-12-15,4 7-17 16,-6 3-4-16,15 6-1 0,6 3 1 16,11 1 3-16,9 0 2 15,10-5 7-15,3-8 3 16,9-5 4-16,0-7 1 16,1-5 2-16,-2-2-20 15,-10-9-27-15,-3 2-1 16,-10-1-1-16,-5 3 22 15,-5 10 29-15,0 3 6 16,-1 10 8-16,-2-1-1 0,3 7-5 16,2 2-3-16,5-3-11 15,2 2-6-15,5-6-139 16</inkml:trace>
  <inkml:trace contextRef="#ctx0" brushRef="#br0" timeOffset="44126.1021">7323 9263 1099 0,'3'-3'462'0,"2"-5"-261"0,3-1-48 16,11 4-71-16,4 4-25 15,-1 4-41-15,2 6-8 16,-8-2-6-16,-3 5 1 16,-7 4 6-16,-12 1 3 15,-10 8 2-15,-5-1 1 0,3-3-2 16,7-4-3-16,14-5-7 15,-3-3-3-15,3-4-6 16,2 2-2-16,6-4 2 16,8 0 0-16,11-2-19 15,2 0-41-15</inkml:trace>
  <inkml:trace contextRef="#ctx0" brushRef="#br0" timeOffset="44455.6713">7675 9169 847 0,'3'-1'451'16,"7"3"-113"-16,3 9-159 15,12 14-116-15,1 16-21 16,0 25-10-16,-5 7 4 16,-12 18-12-16,-11-5-2 15,-13-4-2-15,-9-5 0 16,-6-15 1-16,5-7 5 0,3-23-102 15,5-9-58-15</inkml:trace>
  <inkml:trace contextRef="#ctx0" brushRef="#br0" timeOffset="45049.3707">7952 9064 697 0,'0'-1'367'16,"2"-4"-85"-16,8-1-145 16,5 1-38-16,8 1-46 15,0 2-16-15,4 5-31 16,-2 5-6-16,-5-1 0 16,-14 4 2-16,-6-2 9 15,0-1 6-15,-13 2 7 16,6-3 4-16,-2-2-3 15,0-1-4-15,6 0-13 16,4-2-6-16,9 3-4 16,0-3-1-16,-4-1 2 15,7 2 1-15,-8-1 2 16,-5 6 5-16,-2 3 5 16,-12 0 0-16,-3-1 1 0,3-2-22 15,6-4-248-15</inkml:trace>
  <inkml:trace contextRef="#ctx0" brushRef="#br0" timeOffset="45238.0468">7963 9267 844 0,'16'-3'349'0,"18"0"-217"15,4 1-42-15,6-1-50 16,3 2-18-16,-6-2-14 16,1 0-30-16</inkml:trace>
  <inkml:trace contextRef="#ctx0" brushRef="#br0" timeOffset="45555.0311">8067 9377 456 0,'2'-2'277'0,"2"-2"16"0,6 0-123 16,-9-1-65-16,21 4-9 15,5 2-37-15,0 5-19 16,9 5-20-16,-21 0 9 15,-15 5 15-15,-10-1 6 16,-24 4-7-16,8 1-9 16,0 6-19-16,6-10-3 15,23 1-4-15,-5-6 1 0,10-11 10 16,7 0 5 0,8 0 4-16,5-8-1 0,5 5-13 15,2 0-3-15,-2-9-72 16</inkml:trace>
  <inkml:trace contextRef="#ctx0" brushRef="#br0" timeOffset="52883.7935">1671 10256 605 0,'-15'2'374'15,"-17"7"-37"-15,0 6-107 16,-2 12-128-16,6 9-48 16,6 10-48-16,10 7-7 15,15 4-7-15,4 1 1 16,22 0 1-16,3-11 0 0,14-15 4 16,7-11 2-16,0-23 9 15,-3-13 7-15,-8-22 17 16,-3-8 9-16,-20-9 10 15,-6-2 3-15,-25 3 4 16,-7 0 0-16,-22 3-19 16,0 5-14-16,-4 11-59 15,-4 9-55-15,14 13-206 16</inkml:trace>
  <inkml:trace contextRef="#ctx0" brushRef="#br0" timeOffset="53015.6454">1460 10122 1203 0,'0'-2'539'16,"0"-2"-251"-16,4 1-191 15,-4 3-52-15,0 0-43 16,12 3-4-16,47 26-100 16</inkml:trace>
  <inkml:trace contextRef="#ctx0" brushRef="#br0" timeOffset="53314.0632">2020 10458 991 0,'0'8'447'16,"-6"3"-199"-16,5 17-150 15,-1 5-6-15,2 19-39 16,6 8-12-16,2 9-11 16,-2 1-11-16,0-13-7 15,-2-5-21-15,6-15-110 16,-3-6-103-16</inkml:trace>
  <inkml:trace contextRef="#ctx0" brushRef="#br0" timeOffset="53467.1766">2039 10656 1121 0,'3'-3'390'15,"17"0"-351"-15,-2-1-39 16,18 5-78-16</inkml:trace>
  <inkml:trace contextRef="#ctx0" brushRef="#br0" timeOffset="53900.8478">2290 10490 841 0,'-5'6'360'15,"-4"1"-189"-15,3 10-121 16,-1-3-26-16,9 11-27 16,2 4-5-16,7-3 2 15,0 1 3-15,4-12 6 16,2-5 4-16,4-9 10 15,3-3 4-15,-5-9 3 16,-5-4-1-16,-5-5-3 16,-6-2-1-16,-4 1-1 0,-1 8 0 15,-5 3 8-15,0 8-1 16,0 3-17-16,-1 3-6 16,6 11-16-16,2 1-5 15,11 10 9-15,5 1 5 16,6-6 9-16,1-5 7 15,2-12 28-15,-1-3 16 16,-6-7 31-16,-2-7 7 16,-5-2-12-16,-10-5-13 15,-1 0-36-15,-5-4-38 0,-1 3-167 16,3-2-350-16</inkml:trace>
  <inkml:trace contextRef="#ctx0" brushRef="#br0" timeOffset="54195.7531">2725 10521 948 0,'-2'0'427'15,"1"0"-206"-15,5 9-145 16,5 4-40-16,6 2-38 16,3 7-3-16,13 6 2 15,5-3 1-15,-3 4 16 0,-5-5 27 16,-23-6 67-16,-12 1 19 16,-18-4 8-16,-9-5-16 15,-4-10-63-15,1-2-20 16,13-10-118-16,7 0-171 15</inkml:trace>
  <inkml:trace contextRef="#ctx0" brushRef="#br0" timeOffset="54899.9679">3752 10664 628 0,'9'-7'363'0,"1"-7"-61"16,-7-5-106-16,9 4-32 15,-20-7-30-15,-3 2-9 0,-9 1-11 16,-4-4-14-16,-3 13-38 16,-5-1-19-16,4 14-51 15,2 8-12-15,9 6-12 16,2 6-2-16,2 1 6 16,10 6 3-16,4-3 8 15,11-2 6-15,11-5 5 16,3-8 2-16,7-11 2 15,-2-3 3-15,-3-15-1 16,-7-5-7-16,-6-13-4 16,0-3-1-16,-4-5 5 15,1-7 7-15,-9-7 12 16,-3-2 1-16,-1 1 7 16,-16 8 12-16,12 19 17 15,1 10 1-15,-1 17-21 16,12 5-24-16,-13 14-31 15,4 13-10-15,5 15 6 16,2 10 8-16,8 13 11 0,-6 1 6 16,-7 5 9-16,0-3 4 15,2-12 1-15,-1-5-9 16,5-18-123-16,1-8 57 16</inkml:trace>
  <inkml:trace contextRef="#ctx0" brushRef="#br0" timeOffset="55399.8976">4079 10667 621 0,'0'-2'333'0,"4"-4"-75"16,-1 1-64-16,2-5-67 16,-8-5-18-16,-5 3-12 15,-5-4-3-15,-11-5-18 16,11 8-18-16,-13-3-36 16,7 8-18-16,4 14-15 15,-7-3-6-15,8 10-5 16,-1 0-2-16,6-1-2 0,9 10 2 15,11 0 9-15,11 1 5 16,1-2 8-16,3-4 2 16,0-9 5-16,-3-2 1 15,0-8-22-15,-2-6-17 16,-12-6-9-16,2-1 1 16,-3 3 26-16,-8 2 16 15,-2 6 12-15,-4 4 2 0,-6 10 4 16,-1 7 2-16,4 9 2 15,-1 8 3-15,1 13-7 16,2 5 13-16,2 6 8 16,3-1-4-16,3-7 2 15,3-6-14-15,3-11-12 16,-2-10-11-16,3-7-131 16</inkml:trace>
  <inkml:trace contextRef="#ctx0" brushRef="#br0" timeOffset="55728.5648">4372 10510 804 0,'0'1'415'16,"0"-6"-122"-16,9 5-108 0,11 0-83 15,6-1-36-15,8 1-30 16,4 3-12-16,-1-3-17 15,-2-2-2-15,6 3-101 16,-10-4-99-16</inkml:trace>
  <inkml:trace contextRef="#ctx0" brushRef="#br0" timeOffset="55948.2373">4404 10634 820 0,'6'1'409'0,"7"-1"-109"16,18 4-157-16,-2-4-12 16,17 3-40-16,-1 1-25 15,-6-3-27-15,8-1-9 16,-23 1-44-16,-3 5-74 15</inkml:trace>
  <inkml:trace contextRef="#ctx0" brushRef="#br0" timeOffset="56717.189">4935 10394 776 0,'5'-18'354'0,"16"-21"-157"16,3 1-10-16,5 5-21 16,3 8-20-16,1 17-42 15,-2 8-33-15,1 25-53 16,-3 14-6-16,-7 18 4 16,-4 6 0-16,-19 5-1 15,8-2 0-15,-1-8-1 16,-2-8 1-16,15-15 2 15,-15-8-1-15,0-15-2 16,-2-6-3-16,2-11-20 0,-4-10-12 16,-5-9-19-16,-2-4-5 15,-8-6 14-15,0 6 8 16,3 7 14-16,-2 5-6 16,-1 15 2-16,-4 6 5 15,-8 12 10-15,-8 4 13 16,2 9 1-16,1-3-5 15,11-2-26-15,7-3-79 16</inkml:trace>
  <inkml:trace contextRef="#ctx0" brushRef="#br0" timeOffset="57268.2633">5626 10650 533 0,'0'-4'294'0,"1"-6"-43"16,-1 0-41-16,-2-3-33 15,-2 2-19-15,-9-1-23 0,-4-5-5 16,-8 7-35-16,-5-1-23 16,0 7-43-16,3 7-26 15,4 7-17-15,11 5-9 16,9 7-2-16,0 1 0 16,8-3 7-16,4 1 4 15,9-9 8-15,7 0 4 16,1-11 6-16,3-6 4 15,-1-8 5-15,-2-8-2 16,2-4-4-16,-5-7-2 16,-7-4-3-16,-4-3 1 0,-11-8 5 15,1-2 4-15,-7-6 7 16,-2 4 8-16,-1 15 23 16,-3 8 3-16,9 20-14 15,-2 2-19-15,3 9-39 16,0 5-11-16,3 12-1 15,3 10 7-15,4 18 6 16,2 4 4-16,-7 3 7 16,1 1 5-16,-5-11 6 15,0 3 3-15,1-9 0 16,0-8 3-16,4-6-132 16</inkml:trace>
  <inkml:trace contextRef="#ctx0" brushRef="#br0" timeOffset="57837.17">6107 10559 769 0,'-7'-3'380'0,"-11"-5"-114"16,-6-3-36-16,-4 2-45 16,2-3-39-16,2 4-68 15,6 8-26-15,5 2-52 0,-4-1-5 16,11 7-13-16,4 2-4 15,2 1-6-15,11 7-2 16,4-4 7-16,9 2 5 16,10 2 12-16,-3-3 5 15,2 5 7-15,-9-4 3 16,-12-2 22-16,-5 4 20 16,-17-5 32-16,-10-1 5 15,-11-2-9-15,-4-4-15 16,2-7-31-16,4-2-8 15,11-4-44-15,0 2-49 0</inkml:trace>
  <inkml:trace contextRef="#ctx0" brushRef="#br0" timeOffset="61216.2971">6687 10512 867 0,'0'-7'407'0,"1"-3"-183"0,3 4-70 15,-3 2-37-15,9 10-73 16,4 7-37-16,17 21-25 15,8 11 4-15,3 13 9 16,-2 2 5-16,-17-1 6 16,-2-3 3-16,-15-10 3 15,-6-1 0-15,-10-10-17 16,-14-10-30-16,-8-5-43 16,-7-7-37-16,-3-18-17 15,5-3 21-15,12-18 34 16,7-4 38-16,15-11 56 15,8-5 23-15,11-9 58 16,9 2 22-16,11-2 14 16,1 6-3-16,-2 10-30 15,-4 3-16-15,-12 13-13 0,-6 5-9 16,-5 7-25-16,0 10-13 16,-4 2-25-16,3 9-6 15,-1 9 3-15,0 0 3 16,5 10 5-16,-4-3 0 15,-1 1-11-15,-1-1-55 16,1-7-213-16</inkml:trace>
  <inkml:trace contextRef="#ctx0" brushRef="#br0" timeOffset="61537.5426">7310 10497 755 0,'2'9'397'16,"1"3"-139"-16,-3 5-87 15,-8 5-47-15,-8 2-64 16,-6 0-18-16,-8-9-15 16,0-3-2-16,3-13-67 15,1-9-31-15,7-2-53 16,0-6-18-16,8 3 54 15,3-1 24-15,10-1 44 16,6 1 28-16,3 1 31 16,3 7 15-16,6 4 11 15,5 9-4-15,8 6 0 16,-1 4 0-16,1 11-4 0,-6-1-5 16,-5 6 25-16,-4 0-98 15</inkml:trace>
  <inkml:trace contextRef="#ctx0" brushRef="#br0" timeOffset="62082.7759">7917 10496 600 0,'8'3'296'16,"1"3"-80"-16,-2 5-92 16,-3 4-5-16,-11 6-14 15,-2 3-11-15,-8-5-36 0,2-2-13 16,5-8-17-16,2-7-7 16,7-6-19-16,1-7-4 15,7-7-8-15,2-3-1 16,7 3 11-16,1 2 2 15,-5-1 3-15,-2 0 2 16,-4 5 18-16,0 3 19 16,-6 5 28-16,1 6-1 15,-2 10-19-15,-3 5-22 0,4 10-28 16,-2-1-2-16,4-2-2 16,5 0 1-16,8-6-3 15,7-3-2-15,5-5-46 16,3-2-48-16,0-8-141 15,0-1-191-15</inkml:trace>
  <inkml:trace contextRef="#ctx0" brushRef="#br0" timeOffset="62350.4331">8332 10561 650 0,'-1'4'346'0,"-1"4"-96"15,-10 0-55-15,1 4-72 16,-2 3-27-16,-1-3-28 15,1 1-16-15,-3-5-27 16,-4-3-4-16,-2-7-3 0,-1-2-3 16,6-4-15-16,-11-5-6 15,23-2-11-15,5-1-2 16,2 2 5-16,21 4 5 16,-11 4 5-16,-1 4 4 15,6 4 0-15,0 1 0 16,4 11 2-16,2 2-1 15,-3 4 0-15,-5 4 0 0,-3 2-14 16,-2-2-88-16</inkml:trace>
  <inkml:trace contextRef="#ctx0" brushRef="#br0" timeOffset="62497.4627">8220 10288 1334 0,'-2'0'522'16,"-4"0"-348"-16,5 7-148 15,5 3-58-15</inkml:trace>
  <inkml:trace contextRef="#ctx0" brushRef="#br0" timeOffset="62870.9176">8514 10508 1070 0,'-5'12'452'0,"-4"8"-245"16,8 7-134-16,1-1-26 15,11 2-30-15,0 0-6 16,3-11-2-16,8-3 1 15,-4-15 1-15,3-11 1 16,4-14-1-16,-3-7-1 0,3-11 1 16,-3-1 4-16,-11-12 7 15,-8-10 9-15,-14-12 22 16,-11-8 12-16,-4 14 17 16,-11 9-1-16,2 28-17 15,2 16-19-15,-4 19-37 16,9 5-12-16,13 15-21 15,4 6-3-15,16 7 6 16,11 6 2-16,11 3-24 16,9 1-47-16,16-2-234 15</inkml:trace>
  <inkml:trace contextRef="#ctx0" brushRef="#br0" timeOffset="63295.689">8930 10424 897 0,'-3'-3'447'0,"-5"-1"-161"15,3 8-61-15,-9 2-114 16,11 9-45-16,3 4-55 16,1-4-9-16,11 2-4 15,-2-4-1-15,2-6 2 16,5 2 1-16,-2-4 3 16,-2-5 2-16,-4-5-9 15,-5-2-3-15,-7 2-4 16,-9 0-1-16,-7 3 9 15,-3 2 2-15,-3 2 1 16,3 5 3-16,12 10 2 16,-3-4 2-16,13 8 7 15,1 0 1-15,9-2 2 16,12 4 1-16,8-9-5 16,7 2-2-16,0-10 6 15,-4-7-27-15</inkml:trace>
  <inkml:trace contextRef="#ctx0" brushRef="#br0" timeOffset="67348.6982">9633 10514 784 0,'1'4'354'0,"-1"5"-148"0,-3-6-21 15,-5 10-49-15,-3 0-16 16,-8 0-36-16,2 9-17 15,-7-5-18-15,-2-5-2 16,0-11-14-16,-4-4-5 16,9-16-11-16,3 0-10 15,9-4-18-15,6-3-5 0,9 3-4 16,4 7 0-16,9 8 0 16,-2 7 0-16,3 11-2 15,2 7 3-15,-5 4 8 16,4 5 5-1,-1 0 6-15,0 0 2 0,2-2-47 16,-2-2-81-16</inkml:trace>
  <inkml:trace contextRef="#ctx0" brushRef="#br0" timeOffset="67646.5969">9702 10558 795 0,'7'2'366'16,"3"4"-151"-16,-2 4-114 16,4 4-4-16,-5 1-40 0,2 0-15 15,-9-6-15-15,-1-3 1 16,2-5 6-16,-6-2-3 16,4 0-10-16,0 0-5 15,0-16-17-15,6-36-4 16,12 28-3-16,2 5 0 15,2 1 6-15,4 15 2 16,-2 5 5-16,-4 9 4 0,-9 7-1 16,-9-5 0-1,5 12-2-15,0-1-1 0,-5 4-61 16,6 2-103-16</inkml:trace>
  <inkml:trace contextRef="#ctx0" brushRef="#br0" timeOffset="68154.164">10154 10425 811 0,'-11'-1'324'0,"-7"2"-219"15,3 6-43-15,9 4-50 0,4 1-11 16,8 1-8-16,7-1 0 16,8-2 7-16,3-2 0 15,2-1 4-15,-6-2 2 16,-5-3 2-16,-10-3 6 16,-8 1 2-16,-4 0-2 15,-8 4-1-15,-3 2-5 16,-6 4-7-16,-3 1 7 15,2 4 4-15,8 0 0 16,11 2 1-16,6-1-4 0,11-1 0 16,5-1 5-16,10-5 10 15,5-2 6-15,-1-8 1 16,3-1 0-16,-5-9-7 16,-3-6-4-16,1-1-6 15,-5-4-1-15,-7-5-1 16,0 4-1-16,-9 2-5 15,-1 8 26-15,0 11 11 16,-4 5 3-16,2 13 15 16,-5-1-25-16,-1 3-11 15,4 4-5-15,2-1-11 16,10 0-4-16,5 1-54 16,-2-7-71-16</inkml:trace>
  <inkml:trace contextRef="#ctx0" brushRef="#br0" timeOffset="68531.9302">10581 10597 907 0,'5'1'409'0,"8"6"-175"16,3-6-95-16,6 2-43 15,2-1-22-15,-2-5-30 16,-3 0-4-16,0-6-9 16,-3-3-6-16,-3-3-6 15,-1-1-1-15,-8-1-3 16,-4-1-3-16,-13-3-8 16,-2 4-1-16,-4 3-5 15,-9 2-3-15,3 12-4 16,-5 1-5-16,3 6-2 15,6 9-2-15,12 2 4 16,3 2 1-16,9 10 6 16,1-1 4-16,7 8 9 15,-1 7 4-15,-3 0 1 16,0 2-1-16,-5-3-4 16,3-5-22-16,-1-8-156 15</inkml:trace>
  <inkml:trace contextRef="#ctx0" brushRef="#br0" timeOffset="68853.6505">11003 10523 947 0,'-8'-12'430'0,"-8"-7"-194"16,-3 1-65-16,0 3-84 16,1 15-32-16,1 0-45 15,1 9-14-15,6 13-5 16,0-7 4-16,10 14 5 16,5-2 4-16,8-6 9 15,7 2 0-15,0-12 20 16,6-4 8-16,-4-13 8 15,0-1 3-15,-2-9-14 16,-4 1-8-16,-3 0-37 16,-4-1-61-16</inkml:trace>
  <inkml:trace contextRef="#ctx0" brushRef="#br0" timeOffset="69507.1199">11233 10595 664 0,'-6'-4'411'0,"8"1"-22"16,4 1-155-16,19 3-128 16,11-1-47-16,16 1-31 15,9 1-68-15</inkml:trace>
  <inkml:trace contextRef="#ctx0" brushRef="#br0" timeOffset="70419.2039">1697 11397 358 0,'2'-3'253'0,"0"-3"28"16,-2 0-12-16,-1 5-30 16,0 0-14-16,-1 0-28 15,-17-3-24-15,-35 7-63 16,28 12-31-16,3 5-54 16,4 7-20-16,2 6-18 15,10 5-7-15,19 3 1 16,1-8 3-16,12-7 7 15,3-8 4-15,-1-11 6 0,7 1 6 16,-9-11 9-16,-5-7 9 16,-11-4 6-16,-7-1 4 15,-12-1-4-15,-12 1-7 16,-10 5-12-16,-2 2-4 16,4 6-6-16,11 2-48 15,6 0-199-15</inkml:trace>
  <inkml:trace contextRef="#ctx0" brushRef="#br0" timeOffset="70618.0263">1786 11460 1080 0,'8'-3'452'0,"12"-4"-250"16,7 3-85-16,12 0-61 15,2 3-21-15,-1 1-28 16,-2 4-1-16,-10 0-72 16,-3 1-81-16</inkml:trace>
  <inkml:trace contextRef="#ctx0" brushRef="#br0" timeOffset="70762.7685">1951 11461 625 0,'-2'4'350'0,"1"10"-37"0,-3 6-82 16,4 5-81-16,2 3-30 16,3-4-63-16,9-1-24 15,0-5-69-15,-4-4-89 16</inkml:trace>
  <inkml:trace contextRef="#ctx0" brushRef="#br0" timeOffset="71054.0302">2306 11521 914 0,'0'16'490'16,"-8"2"-122"-16,1 6-185 16,-13-3-49-16,-4-8-69 15,0 2-20-15,3-12-20 16,1-6-13-16,3-9-27 15,5-5-13-15,-1-6-17 16,8 7 2-16,9-1 10 16,-1-3 6-16,14 5 8 15,-1-2 5-15,4 9 16 16,5 9 9-16,-3 7 20 16,2 13 9-16,-8 5-4 15,-6 2-2-15,-6 9-12 16,4-3-20-16</inkml:trace>
  <inkml:trace contextRef="#ctx0" brushRef="#br0" timeOffset="71414.7722">2957 11434 960 0,'-1'1'484'16,"-4"2"-186"-16,1 15-150 16,2 9-51-16,2 22-66 15,2 11-2-15,3 14-6 16,-2 3-3-16,-1-4-1 16,3-5 5-16,-3-20-130 0,2-10-109 15</inkml:trace>
  <inkml:trace contextRef="#ctx0" brushRef="#br0" timeOffset="71583.4405">2940 11627 910 0,'11'0'386'0,"16"4"-185"15,7-1-129-15,6-1-48 16,5 3-5-16,-2-3-74 15,0-2-107-15</inkml:trace>
  <inkml:trace contextRef="#ctx0" brushRef="#br0" timeOffset="71736.5063">3269 11473 945 0,'0'3'416'0,"-3"9"-207"16,3 3-71-16,0 8-86 15,2 4-13-15,0 4-20 16,0 2-8-16,-4 0-58 16,4-1-132-16</inkml:trace>
  <inkml:trace contextRef="#ctx0" brushRef="#br0" timeOffset="71913.8297">3492 11450 996 0,'-2'0'483'16,"3"7"-151"-16,-2 5-164 15,1 10-112-15,6 2-15 16,-6 6-26-16,7 4-4 16,-4-2-35-16,-3-1-50 0</inkml:trace>
  <inkml:trace contextRef="#ctx0" brushRef="#br0" timeOffset="72122.1662">3618 11486 734 0,'-16'6'374'15,"-16"0"-101"-15,9 9-147 16,6 0-39-16,11-4-42 15,6 4-10-15,2-3-20 16,12-1-3-16,8 4-1 16,4-2-2-16,13-1-50 15,-8-6-85-15</inkml:trace>
  <inkml:trace contextRef="#ctx0" brushRef="#br0" timeOffset="72469.4272">3760 11624 1101 0,'8'4'437'0,"1"3"-285"15,16-1-23 1,2 2-35-16,1-5-18 0,3-3-32 16,-4-5-12-16,0-6-10 15,-10-5-4-15,-4-3-10 16,-5 2-13-16,-11-3-28 15,3 5-16-15,-17-2-11 16,0 2 4-16,-11 0 20 16,-5 4 12-16,5 9 3 15,3 1 9-15,11 13 11 16,4 6 8-16,4 11 33 16,6 7 7-16,6 12 12 15,2 1-1-15,0 5-12 16,-2 6-7-16,-5-9-17 15,0-8 25-15,2-10-128 16,2-10-382-16</inkml:trace>
  <inkml:trace contextRef="#ctx0" brushRef="#br0" timeOffset="72840.901">4279 11569 472 0,'-6'-11'336'15,"-7"-6"11"-15,-2 1-74 16,-4-2-26-16,-4 6-55 16,3 0-36-16,-5 7-70 15,-1 6-22-15,9 6-48 16,4 6-20-16,9 4-8 16,7 0 1-16,11 5 10 15,1-5 6-15,9 1 2 16,-1-7 0-16,0-10 3 15,1-1-12-15,0-6-93 16,-4-6-101-16</inkml:trace>
  <inkml:trace contextRef="#ctx0" brushRef="#br0" timeOffset="72968.2743">4218 11307 1024 0,'-3'-1'499'0,"-3"1"-178"15,6 5-231-15,0-5-57 16,0 0-105-16</inkml:trace>
  <inkml:trace contextRef="#ctx0" brushRef="#br0" timeOffset="73619.3849">4752 11477 678 0,'5'-1'355'15,"11"1"-83"-15,7-2-92 16,13 0-77-16,2 2-34 16,2-4-43-16,2 0-11 15,-10 1-7-15,-5 2 0 16,-18-1-11-16,-3 2-3 15,-14 3-7-15,-6 6 1 16,-10 9 9-16,-4 2 8 0,5 6 8 16,3 0 0-16,12 0-3 15,4-3-5-15,12-2 1 16,8 0 1-16,7-8 5 16,5-1 1-16,-3-8-3 15,-1-4 0-15,1-13-13 16,1-2-18-16,-3-7-33 15,-1-3-9-15,-1 4-6 16,-11-10 19-16,-2 9 35 16,-3 0 1-16,-9 4 70 15,3 11 17-15,-6 4 18 16,-1 6 10-16,1 9-42 16,0 3-13-16,1 8 0 15,3 4 7-15,1 11 5 16,2 4-4-16,3 2-21 15,4 8-11-15,-1-6-14 16,2-2 1-16,-5-6-26 0,1-9-29 16,-4-13-96-16,-1-9-143 15</inkml:trace>
  <inkml:trace contextRef="#ctx0" brushRef="#br0" timeOffset="73777.4692">5177 11642 951 0,'9'2'365'0,"13"1"-264"16,4 3-54-16,7-1-109 16</inkml:trace>
  <inkml:trace contextRef="#ctx0" brushRef="#br0" timeOffset="74119.3295">5427 11539 1110 0,'6'8'431'0,"1"5"-307"0,1 8-19 15,-1 4-26-15,-7 1-5 16,-2 1-12-16,1-6-18 16,-6-7-22-16,4-8-11 15,3-10-29-15,1-5-11 16,16-10-12-16,1-4 0 16,-2-3 19-16,3 4 9 15,0 0 9-15,-1 5 2 16,-2 8 1-16,-1 5 1 0,-3 12 6 15,-6 5 2-15,-1 12 2 16,0 3-1-16,-4 4-5 16,3 1-75-16</inkml:trace>
  <inkml:trace contextRef="#ctx0" brushRef="#br0" timeOffset="74264.475">5559 11312 1160 0,'-2'-1'529'0,"-6"-3"-260"16,8 7-155-16,4 10-165 16</inkml:trace>
  <inkml:trace contextRef="#ctx0" brushRef="#br0" timeOffset="74651.6925">5729 11483 951 0,'-1'-3'460'0,"-3"7"-180"15,2 5-108-15,3 23-121 16,-1 7-11-16,8 18 0 16,-1 1-9-16,-2 6-1 15,1 2-5-15,-6-15 13 16,0-2-50-16,0-17-125 0,-2-10-155 16</inkml:trace>
  <inkml:trace contextRef="#ctx0" brushRef="#br0" timeOffset="74787.9749">5735 11657 695 0,'9'1'307'0,"16"2"-98"16,2 0-183-16,13-1-164 15</inkml:trace>
  <inkml:trace contextRef="#ctx0" brushRef="#br0" timeOffset="75052.7333">6172 11562 993 0,'-11'10'430'0,"-15"17"-238"16,-7 3-44-16,-6 1-78 15,1-1-15-15,8-11-19 16,4-10-4-16,12-12-19 15,0-9-12-15,4-11-27 16,-1-3-16-16,9-1-7 16,7 4 5-16,0-2 19 15,12 9 8-15,2 0 31 16,-2 5 12-16,11 16 28 0,-3 2 7 16,1 19-4-16,3 5-5 15,-5 3-21 1,-1 4 6-16</inkml:trace>
  <inkml:trace contextRef="#ctx0" brushRef="#br0" timeOffset="75635.7664">6934 11495 686 0,'-8'-8'316'15,"-10"-3"-95"-15,-1 0-16 16,-16 6-27-16,3 8-14 15,0 12-60-15,3 2-41 16,29 6-44 0,0-11-12-16,1 1-13 15,9 35-1-15,20-3 5 0,8-1 3 0,-8-34 4 16,-1-8 5-16,-8-12-11 16,-6-11-16-16,-8-8-19 15,-5-4-7-15,-8-5 9 16,-5-4 16-1,-8-7 19-15,-1-8 5 0,1-4-2 16,8 1-6-16,13 8-17 16,8 11-4-16,13 13-6 15,2 9-1-15,1 14-139 16,4 7-266-16</inkml:trace>
  <inkml:trace contextRef="#ctx0" brushRef="#br0" timeOffset="75951.5251">7315 11474 622 0,'0'10'389'0,"-4"4"-66"16,-8 4-86-16,-4 2-30 15,-9-7-95-15,0 6-29 16,1-15-48-16,-1 0-10 15,6-2-4-15,2-5-4 16,2-4-7-16,4-5-4 0,1-7-11 16,2-1-6-16,8-1-10 15,4 6 0-15,5 5 3 16,1 0 3-16,7 11 5 16,2 2 5-16,5 12 5 15,5 4 0-15,-1 6 4 16,-3 2-1-16,-3-3-1 15,-5 2-52-15</inkml:trace>
  <inkml:trace contextRef="#ctx0" brushRef="#br0" timeOffset="76167.4866">7420 11428 918 0,'0'5'465'0,"1"0"-67"16,10 17-319-16,1 4-16 15,5 9-22-15,-5 0-6 16,-4-1-6-16,-4-3-7 16,0-5-78-16,3 1-91 15</inkml:trace>
  <inkml:trace contextRef="#ctx0" brushRef="#br0" timeOffset="76401.8412">7612 11491 819 0,'-7'4'372'0,"-12"1"-166"15,1 3-66-15,-4 1-49 16,-1-4-13-16,3 3-15 15,8 5-12-15,9-1-21 16,4 4-8-16,16-2 5 16,2-6 7-16,10-3 1 15,6 1 1-15,4-2-16 16,0-4 6-16,-5 0-99 16,-1-2-80-16</inkml:trace>
  <inkml:trace contextRef="#ctx0" brushRef="#br0" timeOffset="76768.6776">7759 11492 1132 0,'7'1'470'0,"1"-2"-263"0,11 1-127 15,5 0-28-15,0-1-20 16,3-2-8-16,-6 0-12 16,5 1-4-16,-4-2-10 15,-4 1-21-15,-7-1-28 16,-10-3-5-16,-7 3 4 16,-4 0 17-16,-4 8 20 15,-2 0 3-15,2 11 5 16,1-1 7-16,-1 0 9 15,4 1 5-15,3 1 14 16,8 9-1-16,8-4-3 16,5 1-1-16,6-3-14 15,-2-8-2-15,12-1-22 16,0-3-39-16,4-7-163 16</inkml:trace>
  <inkml:trace contextRef="#ctx0" brushRef="#br0" timeOffset="77018.3055">8160 11493 764 0,'-3'1'351'15,"-6"0"-135"-15,1 6-50 16,-7 5-58-16,8 6-10 16,6 5-29-16,-11 1-12 15,26-1-11-15,-7-6-4 0,7-1 8 16,14-2 13-16,-5-7 24 15,3-3 3-15,3-8-3 16,-3-8-11-16,-3-8-26 16,-4 1-6-16,-7-3-18 15,-1 0-5-15,-8 0-39 16,-4 2-44-16,-5 7-1 16</inkml:trace>
  <inkml:trace contextRef="#ctx0" brushRef="#br0" timeOffset="77524.5392">8348 11344 820 0,'0'-15'316'0,"6"-16"-169"16,10 3-23-16,7 5 37 15,6 7 8-15,4 8-51 16,-1 10-30-16,-1 18-59 15,-1 10-18-15,-5 22-6 16,2 7 3-16,-7 4 2 16,-1-2 1-16,-5-11 1 15,-6-8-1-15,-1-8 4 16,-4-6-1-16,1-12 2 16,-1-5 2-16,-4-8-24 15,0-5-23-15,-9-8-44 16,0-3-18-16,-7-2 16 15,-4 5 21-15,0 3 37 16,3 5 10-16,-3 3-2 16,1 4 0-16,-5 4-2 15,1 0 1-15,7 2 16 16,0-2-44-16,15 2-112 0,2 1-106 16</inkml:trace>
  <inkml:trace contextRef="#ctx0" brushRef="#br0" timeOffset="77712.6415">8831 11491 1071 0,'0'0'469'0,"-2"4"-188"0,3 12-208 15,-4 3-40-15,7 18-6 16,4-2-7-16,-6 0-32 15,4 0-72-15</inkml:trace>
  <inkml:trace contextRef="#ctx0" brushRef="#br0" timeOffset="77889.4562">8816 11257 1328 0,'-2'0'505'0,"-5"-5"-354"16,9 8-145-16,4 1-16 15,5 6-81-15,1 5-86 16</inkml:trace>
  <inkml:trace contextRef="#ctx0" brushRef="#br0" timeOffset="78401.7919">9164 11590 676 0,'0'-4'364'0,"-3"-7"-70"16,-5-2-60-16,-5 0-67 15,-4 1-22-15,-3 1-39 16,0 3-27-16,0 3-43 16,2 3-18-16,1 5-27 15,2 2-8-15,9 14-6 16,-1-3 2-16,10 7 7 16,4 2 6-16,6-8 8 15,6 2 5-15,5-10 4 16,1-7 3-16,2-6-1 15,-1-7 1-15,-3-4-9 16,-6-3-3-16,-4 0-1 0,-2 2-1 16,-6 1 4-16,-4-1 3 15,-3 4-1-15,-5 2-2 16,1 7-13-16,5 7-4 16,3 10 2-16,1-2 2 15,5 8 10-15,3 2 2 16,3-5-1-16,7 4 0 15,-2-7 8-15,0-5 6 16,0-3 25-16,-5-7 15 16,1-9 14-16,-6-3 0 0,-3-6-18 15,-2 3-15-15,-10-4-41 16,0 2-43-16,0 4 149 16</inkml:trace>
  <inkml:trace contextRef="#ctx0" brushRef="#br0" timeOffset="79073.8548">10046 11600 562 0,'2'-1'334'0,"-9"-12"-26"0,-8 3-141 16,-7-4-16-16,-12-5-32 15,4 6-5-15,3 6-72 16,0 5-29-16,11 12-24 16,3 6-7-16,4 3-1 15,7 4 5-15,3-3 11 16,4 0 3-16,8-3 10 15,5-3 1-15,2-8 4 16,2-5 4-16,1-6 2 16,-2-5-1-16,0-8-3 15,3-5-4-15,-8-11-5 16,-9 0 1-16,7-9 0 16,-9-6 3-16,-3-7-9 15,5-11 44-15,-16-4 39 16,-3 6 6-16,3 18 19 15,1 11-39-15,1 21-36 0,1 6-17 16,4 10-33 0,1 13-13-16,2 15-8 0,5 10 5 15,-2 16 23-15,4 5 5 16,-2 6 5-16,0 2 0 16,0-9 3-16,-2-6 1 15,1-13 2-15,-2-9 25 16,1-12-106-16,0-7-5 15</inkml:trace>
  <inkml:trace contextRef="#ctx0" brushRef="#br0" timeOffset="79557.2302">10425 11476 748 0,'-15'-3'381'16,"-22"0"-113"-16,1-3-67 15,14 7-85-15,1 3-37 16,16 1-53-16,-5-3-13 16,6 2-18-16,0 3 0 0,12 6 21 15,8 3 11-15,9 2 17 16,8-1 8-16,2 2-10 15,-3 2-3-15,-7 1-9 16,-9-1-6-16,-16-6 10 16,-4 0 8-16,-20-6 5 15,-7-2 0-15,-5-6-17 16,0 0-10-16,6-9-19 16,5 1-36-16,10-3-115 15,4-3-113-15</inkml:trace>
  <inkml:trace contextRef="#ctx0" brushRef="#br0" timeOffset="79749.2977">10720 11653 1007 0,'0'0'541'0,"0"0"-119"16,0 4-274-16,0-4-23 15</inkml:trace>
  <inkml:trace contextRef="#ctx0" brushRef="#br0" timeOffset="84353.8176">16459 3137 453 0,'3'-12'296'16,"11"-11"27"-16,4-4-139 15,8-6-30-15,-3 2 1 16,3 4-5-16,1 8-21 15,4 16-61-15,6 8-31 16,2 22-39-16,1 10-2 0,-2 19-3 16,-4 7 4-1,-10 10 8-15,-4 0 5 0,-5-7 5 16,-1-4 1 0,-5-20 1-16,-2-8 2 0,-4-15-6 15,-3-11-3-15,0-6-23 16,-2-7-16-16,-4-7-14 15,0-6 1-15,-2-9 16 16,1-4 14-16,0-3 13 16,-1 1 2-16,3 7-4 15,-1 9-1-15,-3 18 1 16,-3 14 3-16,-5 19 19 16,-5 5 5-16,-3 6 4 15,-3-4-1-15,0-10-6 16,3-3 1-16,2-15 4 0,1-7-2 15,8-9-22 1,0-9-33-16,14-2-137 0,8 1-134 16</inkml:trace>
  <inkml:trace contextRef="#ctx0" brushRef="#br0" timeOffset="84629.8117">17240 3237 812 0,'6'0'319'0,"13"-2"-192"16,9 0-56-16,18 0-18 16,10 1-10-16,-1-2-26 15,-2 1 22-15,-16-1-210 16</inkml:trace>
  <inkml:trace contextRef="#ctx0" brushRef="#br0" timeOffset="84815.7331">17320 3372 716 0,'14'2'352'0,"10"1"-113"0,16-3-109 15,3-1-25-15,4-5-43 16,-2-3 2-16</inkml:trace>
  <inkml:trace contextRef="#ctx0" brushRef="#br0" timeOffset="85284.7598">17956 3399 598 0,'13'-4'235'15,"9"1"-135"-15,30-3-65 16,12 3-4-16,32 0 44 16,15 3 20-16,13-1 45 15,6 1 5-15,1-2-40 16,-10-3-27-16,-20-3-35 16,-18-3-52-16</inkml:trace>
  <inkml:trace contextRef="#ctx0" brushRef="#br0" timeOffset="85817.3508">18519 2725 916 0,'-14'-4'375'0,"-18"-3"-236"15,3 6-53-15,-3 11-61 16,-3 7-20-16,6 21-14 16,0 10-2-16,22 15 0 15,7 3 5-15,18-5 2 16,7-7 5-16,13-12 20 15,0-8 7-15,6-13 10 16,2-7 3-16,-7-21 2 16,2-5 4-16,-6-14 6 15,-5-4 5-15,-12-11 0 16,-13-8 2-16,-17-10-1 16,-9-7-7-16,-15 5-22 15,5 9-18-15,-5 18-31 0,1 11-14 16,6 22-56-16,-7 5-100 15</inkml:trace>
  <inkml:trace contextRef="#ctx0" brushRef="#br0" timeOffset="86083.9233">18473 2959 1099 0,'1'5'447'0,"8"15"-264"16,7 4-32-16,13 15-48 15,5 4-28-15,-6-3-47 16,1 2-8-16,-7-10-57 15,-2-2-69-15</inkml:trace>
  <inkml:trace contextRef="#ctx0" brushRef="#br0" timeOffset="87528.7233">18261 3974 421 0,'0'8'283'0,"1"8"24"0,11 0-131 15,3-5-9-15,13-11 1 16,7-10-8-16,7-18-37 16,0-8-25-16,-3-13-47 15,-4-4-16-15,-11-3-6 16,-6-1 4-16,-15 2-2 16,-7 4 0-16,-11 12-14 15,-3 5-8-15,-2 21-17 16,1 9-11-16,-9 10-6 15,5 12-6-15,1 8-3 16,5 13 3-16,14 15 14 16,6 8 11-16,20 12 19 15,7-1 6-15,10-11 2 16,5-5 0-16,-4-26-11 16,3-8-30-16</inkml:trace>
  <inkml:trace contextRef="#ctx0" brushRef="#br0" timeOffset="88091.9921">19318 3253 632 0,'3'-1'344'0,"5"0"-40"0,14-1-178 16,9-2-31-16,11-3-40 15,2 2-25-15,5 0-22 16,-3 2-2-16,-5 1-112 15,-4 2-155-15</inkml:trace>
  <inkml:trace contextRef="#ctx0" brushRef="#br0" timeOffset="88281.0985">19382 3320 1016 0,'8'0'392'0,"13"3"-230"15,3-1-44-15,9 0-17 16,0-2-14-16,10-2-55 0,-1 0-20 16</inkml:trace>
  <inkml:trace contextRef="#ctx0" brushRef="#br0" timeOffset="89313.2634">20005 3335 567 0,'1'0'254'0,"7"0"-112"16,9 0-68-16,25-1-33 16,8-2-6-16,34-4 16 15,10 0 7-15,30 1 40 16,14 1 18-16,9 2-11 16,10 1-18-16,-10 1-46 15,-12-1-15-15,-32 0-5 16,-20 0-54-16</inkml:trace>
  <inkml:trace contextRef="#ctx0" brushRef="#br0" timeOffset="89942.106">20582 3037 630 0,'-1'-10'372'16,"1"-1"-32"-16,-2-5-179 15,-4 0-27-15,-6-2-42 16,-10-4-12-16,-7-3-25 16,-1 4-17-16,-1 7-36 15,2 11-13-15,2 16-23 16,2 10-1-16,8 14 8 15,5-2 2-15,13 3 7 0,11-2 3 16,12-9 4-16,1-5 4 16,7-12 8-16,-1-8 7 15,-5-16 3-15,3-7-4 16,0-14-12-16,-4-7-10 16,-6-8-7-16,-4-4 6 15,-15-12 13-15,-5-2 19 0,-4-1 28 16,-2 5 11-16,2 23 13 15,5 13-7-15,-1 22-28 16,0 6-23-16,3 18-21 16,-4 3-9-16,4 24 6 15,1 7 11-15,7 15 7 16,1 4 2-16,1 0 4 16,0-2 0-16,-5-18 3 15,4-6 1-15,1-22-2 16,1-6-45-16</inkml:trace>
  <inkml:trace contextRef="#ctx0" brushRef="#br0" timeOffset="90543.5169">20965 2971 634 0,'4'-7'345'0,"-2"-11"-70"16,4 0-52-16,-5-2-75 15,-3-5-27-15,-6 2-41 16,-10-1-22-16,-5 8-38 16,1 10-16-16,-4 10-22 15,-2 6-6-15,7 12-1 16,-1 3 1-16,10 5 5 15,8 3 5-15,7-2 5 16,7-6 3-16,8-7 5 16,0-5 3-16,5-9 6 15,-2-4 3-15,-2-7-9 16,3-1-6-16,-6-7-8 16,-1-2-1-16,-3-6 7 15,-3 2 6-15,-6 2 2 16,3 6 9-16,-4 13 2 0,-2 2 0 15,-1 14 0-15,-3 6-5 16,-4 8 16-16,-2 5 8 16,13 7 18-16,2-1 0 15,5-2-7-15,-2-3-4 16,0-9-10-16,-9-6 2 16,5-7-2-16,1-5-38 15</inkml:trace>
  <inkml:trace contextRef="#ctx0" brushRef="#br0" timeOffset="91310.2672">20622 3863 412 0,'1'-6'280'15,"1"-5"-19"-15,-4-5-51 16,-5 0-22-16,-6-3-51 16,-8 0-23-16,-6 0-25 15,-1 3-22-15,-3 9-33 16,-1 6-17-16,9 10-34 16,0 7-8-16,8 10-1 15,5 6 0-15,9 7 6 16,8 2 5-16,8-7 9 15,8-4 5-15,0-16 12 16,3-7 7-16,1-14 10 16,0-8 3-16,4-10-4 15,-5-12-2-15,1-6-7 16,-6-2-2-16,-9-7-1 0,-5-2-2 16,-9-4 2-16,-4-3-1 15,-3 14 24-15,1 10 6 16,1 19-3-16,0 13-4 15,-2 11-43-15,4 10-15 16,2 13-12-16,1 8 6 16,4 12 24-16,0 5 6 15,6 8 14-15,0 3-1 16,-1-4-1-16,1-5 0 0,-3-15 1 16,-2-10 3-16,1-18-11 15,2-4-51-15</inkml:trace>
  <inkml:trace contextRef="#ctx0" brushRef="#br0" timeOffset="91858.5688">21128 3740 700 0,'-4'-5'341'0,"-9"-4"-101"15,-6 1-39-15,-9-1-45 16,-2 1-10-16,-1 2-47 16,4 0-26-16,8 6-42 15,-2-1-16-15,8 4-13 16,-2 2-4-16,3 1-14 15,7 3-8-15,9 1-7 16,7 3-1-16,10 0 9 16,1 3 8-16,12 4 9 15,1 3 4-15,3 7 5 16,-3-4 3-16,-15-3 4 16,-14-4 5-16,-18-7 23 15,-7 4 6-15,-15-4 7 16,-9-7 7-16,7-4-15 15,1-8-5-15,8-7-15 16,13 4-20-16,8-4-97 16,2 1-71-16</inkml:trace>
  <inkml:trace contextRef="#ctx0" brushRef="#br0" timeOffset="110723.5605">21602 3257 522 0,'12'2'284'16,"10"0"-72"-16,16 0-96 15,8-2-19-15,6-3-54 16,9 2-17-16,-13-2-11 15,-7 2-3-15,-9 1-56 16,-12-3-72-16</inkml:trace>
  <inkml:trace contextRef="#ctx0" brushRef="#br0" timeOffset="110961.4896">21652 3364 506 0,'-2'4'284'0,"-3"-1"-71"16,11 0-66-16,9 0-13 16,17-4 1-16,9-2 6 15,10-2-31-15,-2-4-26 16,-3 3-49-16,-7-1-14 15,-3 2-37-15,-5 4 137 16</inkml:trace>
  <inkml:trace contextRef="#ctx0" brushRef="#br0" timeOffset="111530.3665">22247 3372 649 0,'-1'0'294'0,"0"-2"-163"15,6 2-28-15,-5 0-28 16,30 2-8-16,61 4 17 15,-13-6 12-15,32-2 3 16,12 0-7-16,25-1-10 16,2 2-21-16,-7-1-37 15,-11-5-4-15,-15 4-5 16,-14-1-3-16,-28 4-69 16,-12 1-80-16</inkml:trace>
  <inkml:trace contextRef="#ctx0" brushRef="#br0" timeOffset="112053.8379">22882 2778 699 0,'-11'-4'322'0,"-17"-3"-151"15,-2 3-44-15,-8 12-76 16,-3 10-24-16,2 20-21 16,3 14-4-16,15 8 1 15,13 2 2-15,20-9 0 0,11-8-2 16,18-11 12-16,6-6 10 15,9-17 21-15,4-8 25 16,-6-17 28-16,-5-9 6 16,-9-9-11-16,-10-5-19 15,-21-10-25-15,-10-4-10 16,-26-4-20-16,-9 2-12 16,-5 16-19-16,1 8-28 15,3 20-109-15,10 9-160 0</inkml:trace>
  <inkml:trace contextRef="#ctx0" brushRef="#br0" timeOffset="112283.38">22841 3017 861 0,'14'15'398'16,"3"7"-181"-16,17 14-73 16,-1 1-31-16,3 1-40 15,5 0-20-15,-9-13-13 16,-2 0-40-16</inkml:trace>
  <inkml:trace contextRef="#ctx0" brushRef="#br0" timeOffset="112877.134">22331 3702 577 0,'-2'-2'319'0,"-1"-9"-36"0,10-2-71 15,5-3-64-15,7-2-9 16,9 1-15-16,0 2-12 15,15 13-31-15,-2 6-21 16,0 13-52-16,-10 7-10 16,-24 9 1-16,-12 0 6 15,-25 10 13-15,-8 1 6 0,-6 3-4 16,-5-1-3-16,8-9-4 16,7-7-1-16,10-19-2 15,15 0-3-15,7-12-12 16,9-1-5-16,10-1-6 15,-2-5 0-15,15 8 8 16,5 0 2-16,6 3 5 16,3 7 2-16,-6-5-29 15,-5 1-56-15</inkml:trace>
  <inkml:trace contextRef="#ctx0" brushRef="#br0" timeOffset="113310.6778">22680 3893 667 0,'2'5'325'0,"-1"-1"-54"16,4 9-205-16,0 2-15 15,1-1-10-15,3 6-15 16,-5-8 2-16,-2 0 1 15,-2-5 6-15,-1-5 11 16,-2-3-10-16,1 0-2 16,1 0-8-16,-5-11-9 0,-22-42-8 15,18 31-4-15,7 1-4 16,3-1-3 0,9 4-6-16,4 2-2 0,5 1-1 15,5 6 1-15,0 0 2 16,4 6 0-16,-1 4 1 15,-4 0 0-15,-2 7 5 16,-4 0-1-16,-4 4 19 16,-1 3 9-16,1 1 22 15,-3 1 12-15,-3 4-5 16,1 0 1-16,-4 7-15 16,1-2-8-16,-1-2-11 15,-4-3-5-15,5-7-28 16,-4-2-65-16</inkml:trace>
  <inkml:trace contextRef="#ctx0" brushRef="#br0" timeOffset="113844.709">23288 3988 621 0,'-1'-8'352'0,"5"-4"-42"16,-4-6-64-16,-2-3-63 15,4 6-30-15,-4-8-46 16,2 3-17-16,-6 0-28 15,-5-2-14-15,-8 4-28 16,-8 5-13-16,-1 7-20 16,-2 3-3-16,2 12-6 15,1 3-2-15,10 9-1 16,4 5-1-16,12 7 6 16,6-1 4-16,7-3 11 15,9-6 5-15,3-6 5 16,5-4 4-16,0-13 2 15,1 0 1-15,-5-10 1 16,-5-8-1-16,-3 2-2 0,-9-8-1 16,-1-5-3-16,2 5-1 15,-9 0-3-15,5 8-2 16,-5 11-16-16,-2 5 1 16,3 16 10-16,2 5 1 15,5 8 28-15,5 6-1 16,8-2 9-16,-4-2 4 15,4-8-3-15,2-6 2 0,-4-7-15 16,1-5 6-16</inkml:trace>
  <inkml:trace contextRef="#ctx0" brushRef="#br0" timeOffset="117129.2222">22790 4328 803 0,'-2'0'370'0,"-4"1"-145"0,7 22-129 15,0 14-29 1,6 25-17-16,1 14-4 0,-4 13-18 15,-4 3-7-15,-8 1-1 16,0-10 1-16,0-14 14 16,3-10-43-16,4-25-115 15,1-7-140-15</inkml:trace>
  <inkml:trace contextRef="#ctx0" brushRef="#br0" timeOffset="117512.1687">22768 4312 561 0,'-11'3'286'0,"-10"6"-42"16,-7 11-137-16,1 0-15 16,-2 5-17-16,5-2-13 15,8-8-44-15,5 2-11 16,11-12 2-16,6-7 1 16,15-12 0-16,3-6 3 0,6-6 18 15,2-1 10-15,-3 2 19 16,-4-3 8-16,-5 6-14 15,-4 7-1-15,-8 6-5 16,-2 3-12-16,-1 12-11 16,0 3-14-16,8 12-15 15,3 8 3-15,12 8-25 16,1 1-90-16</inkml:trace>
  <inkml:trace contextRef="#ctx0" brushRef="#br0" timeOffset="117990.1781">22295 5216 781 0,'2'-2'359'0,"1"5"-124"16,0 6-74-16,2 19-62 15,1 11 6-15,-2 16-29 16,0 6-20-16,0 2-23 15,-4-7-8-15,1-10-6 16,1-3-13-16,-3-13-79 16,4-5-75-16</inkml:trace>
  <inkml:trace contextRef="#ctx0" brushRef="#br0" timeOffset="118145.2675">22337 5409 948 0,'12'3'341'0,"6"-3"-278"15,3 1-40-15,4 1-10 16,-2-3-1-16</inkml:trace>
  <inkml:trace contextRef="#ctx0" brushRef="#br0" timeOffset="118477.9892">22541 5317 810 0,'0'2'339'0,"4"8"-168"15,-1 2-61-15,-1 6-33 16,1 5-12-16,-3-3-33 15,-1 0-7-15,-2-4-9 16,2-4-2-16,1-7 0 16,1-3-3-16,4-12-10 15,0-6-2-15,6-7-6 16,1 1 0-16,3 1 7 0,0 4 1 16,-2 7 10-16,0 3 2 15,-3 8 7-15,0 8 8 16,-5 5-5-16,0 5 0 15,-2 4-7-15,1 1-3 16,-2 1-87-16,-1-5-147 16</inkml:trace>
  <inkml:trace contextRef="#ctx0" brushRef="#br0" timeOffset="118622.0752">22618 5174 1295 0,'-3'-6'516'0,"-4"1"-360"16,1 2-87-16,6 11-110 15,4 7-76-15</inkml:trace>
  <inkml:trace contextRef="#ctx0" brushRef="#br0" timeOffset="118840.3133">22867 5263 1223 0,'0'2'477'0,"3"4"-299"16,-4 10-140-16,6 6-24 15,0 7-6-15,-5 4-4 16,3-2 0-16,-3-3 12 15,4-7-93-15,-1-9-58 16,4-7-200-16</inkml:trace>
  <inkml:trace contextRef="#ctx0" brushRef="#br0" timeOffset="119020.5301">22967 5345 268 0,'0'-6'219'0,"0"-1"57"15,-7 0-67-15,-3 7-58 16,2 2-25-16,-1 5-46 15,7 0-16-15,2 2-31 16,-6 2-18-16,11 2-10 16,-2-4-1-16,6 5 2 15,8-4 0-15,2 0 20 16,1 1-56-16,2-7-328 16</inkml:trace>
  <inkml:trace contextRef="#ctx0" brushRef="#br0" timeOffset="119394.3201">23268 5409 611 0,'-3'-8'370'15,"-1"-7"-20"-15,-7-3-87 16,-3-2-99-16,-1 1-37 0,-6 1-58 16,0 6-22-1,-2 7-36-15,1 6-11 0,1 12-19 16,4 4-4-1,8 7 0-15,5-1 2 0,9 0 10 16,5-3 5-16,9-7 7 16,4-5 5-16,4-11 5 15,3 1 2-15,-3-11 3 16,-3 0-1-16,-3-7-1 16,-4-4-2-16,-2 4 2 15,-4 3 2-15,-1 8-2 16,-2 4-1-16,0 11-9 15,3 4-4-15,0 10 0 16,0 3 0-16,-6 0 6 16,0 0 3-16,-5-1 2 15,-6-6 2-15,0-2-45 16,-11-4-60-16</inkml:trace>
  <inkml:trace contextRef="#ctx0" brushRef="#br0" timeOffset="119791.2175">22307 5852 998 0,'6'5'407'0,"-6"4"-245"15,3 9-55-15,-3 15-59 16,-5 1-9-16,0 8-22 16,-3-4-4-16,3-8-49 0,2-6-67 15</inkml:trace>
  <inkml:trace contextRef="#ctx0" brushRef="#br0" timeOffset="120213.1625">22396 5949 418 0,'-2'-6'307'0,"-4"-3"22"16,-8 9-161-16,1 3-45 16,-6 5-71-16,0 4-23 0,8-3-24 15,4 4-5 1,8-1-3-16,12 0 1 0,3 0 5 15,-2-3 2-15,10-1 2 16,-10-5 0-16,6 1-14 16,-2-7-28-16,-2-2-73 15,5-2-36-15,-4-6-2 16,0-3 28-16,-4-3 74 16,-3 2 56-16,-5 1 95 15,0 7 46-15,-8 3 60 16,0 4 2-16,-3 4-66 15,5-2-41-15,0 0-59 16,-4 20-17-16,-1 32-15 16,7-32-2-16,8 3-5 15,1-4-2-15,10-5 2 16,3-9 5-16,0-6 5 16,-3-2 5-16,-1-8 8 15,-3 2-2-15,-4-7-2 0,-2-5-3 16,-6 6-23-16,-4-1-35 15,-4 3-143-15,-4 4-347 16</inkml:trace>
  <inkml:trace contextRef="#ctx0" brushRef="#br0" timeOffset="120330.3714">22595 5799 1096 0,'-1'-4'480'0,"0"-1"-268"16,1 2-99-16,0 3-109 15,0 0-102-15</inkml:trace>
  <inkml:trace contextRef="#ctx0" brushRef="#br0" timeOffset="120748.1572">22824 5944 919 0,'4'5'410'15,"2"4"-176"-15,0 6-127 16,-2 3-8-16,-4 4-31 0,3-1-16 16,-6-1-27-16,3 0-7 15,-3-7-13-15,-2-2-28 16,8-7-67-16,-4-4-36 15,10-4-53-15,-2-7 0 16,1-3 32-16,6-1 30 16,-4 0 57-16,3 3 27 15,-2-1 57-15,-3 3 42 16,-2 0 62-16,-6 0 22 0,-7 9 16 16,-3 1-16-16,-10 6-34 15,10 6-14-15,0-2-35 16,5 2-23-16,10-3-28 15,-5 1-9-15,13 1-5 16,6-2 1-16,0 4 1 16,11-1-4-16,-6-3-97 15,-3-2-105-15</inkml:trace>
  <inkml:trace contextRef="#ctx0" brushRef="#br0" timeOffset="121081.6422">23022 5857 800 0,'6'-12'395'0,"6"-13"-84"0,5 2-68 15,1 8-57-15,3 4-28 16,2 11-79-16,1 9-28 16,3 12-27-16,-2 8-6 15,-4 15-3-15,2 5-4 16,-9-1-4-16,-1-3 1 15,-2-11 1-15,-8-8 0 16,-2-7 1-16,3-1-3 16,-4-13-26-16,0-1-8 15,-1-4-35-15,0-1-13 0,-1-1-12 16,1 1 1-16,-1-3 32 16,-3-7 15-16,-42-22 37 15,25 29 2-15,-2 4-9 16,1 2-3-16,2 1-66 15,6 9-91-15</inkml:trace>
  <inkml:trace contextRef="#ctx0" brushRef="#br0" timeOffset="121646.0523">23543 6092 406 0,'4'-3'278'16,"2"-7"22"-16,0-3-37 16,-5 5-54-16,-2-8-28 15,-5 1-44-15,-3 3-21 16,-5-5-42-16,-3 4-19 15,-1 2-34-15,-2 1-12 16,2 11-22-16,-2 2-5 0,2 9-2 16,5 4 1-16,1 0 5 15,4 3 2-15,12 3 1 16,1-4 4-16,6-3 4 16,6-5 3-16,3-6 3 15,2-4 3-15,5-2 2 16,2-4 1-16,-8-8-1 15,-1 5-1-15,-6-11-1 16,-2 7-2-16,-4 1 1 16,-4 0-1-16,-3 12-3 15,-1-3-2-15,-1 6 1 16,1-3 0-16,0 0 1 16,0 0 4-16,2 15-4 15,15 27-1-15,0-31 3 16,4 0 1-16,1-8 39 15,-2-5 22-15,-2-3 35 16,-5-4 15-16,-3-4-19 0,-3-2-18 16,-2-2-33-16,-5-1-16 15,-3-1-20-15,1 5-12 16,0 4-78-16,0-1-45 16</inkml:trace>
  <inkml:trace contextRef="#ctx0" brushRef="#br0" timeOffset="127675.9695">1562 12670 228 0,'0'12'167'0,"2"8"60"15,3-2-24-15,6-8 5 16,-2-5-1-16,8-12-22 16,-1-9-15-16,7-20-40 15,3-9-23-15,-1-13-41 16,4-5-17-16,-7-5-12 16,-2-1 1-16,-7 4-8 15,-2 6-4-15,-4 15-10 16,-3 11-10-16,-4 18-9 15,-3 8-11-15,-2 15-18 0,-1 13-4 16,4 15-3-16,7 13 9 16,4 15 15-16,7 1 6 15,12 10 9-15,1-3 1 16,7-8 6-16,-2-3 3 16,-10-19-57-16,-1-5-50 15,-12-12-43-15,-5-6-88 0</inkml:trace>
  <inkml:trace contextRef="#ctx0" brushRef="#br0" timeOffset="127848.0091">1693 12517 679 0,'0'2'326'0,"4"5"-93"16,7-2-75-16,22 7-63 15,2 1-22-15,15-3-45 16,5 4-13-16</inkml:trace>
  <inkml:trace contextRef="#ctx0" brushRef="#br0" timeOffset="128010.508">1569 12431 1118 0,'-4'-2'428'0,"-3"0"-340"0,9 5-48 15,15 3-48-15,10 1-35 16</inkml:trace>
  <inkml:trace contextRef="#ctx0" brushRef="#br0" timeOffset="128383.0441">2222 12673 840 0,'2'0'346'0,"4"3"-178"16,4-1-92-16,5-1-10 15,3-1-8-15,-5-6-18 16,1 0-4-16,-1-9-10 16,-5 0-4-16,-3-6-1 15,-6 2-1-15,-9 3-2 16,-1 2-3-16,-8 8-3 16,-1 3-2-16,-3 7-6 15,2 7-4-15,8 9 0 0,6 2 3 16,4 9 27-16,3 5 8 15,4 4 9-15,4 0 4 16,5-2-18-16,-1-4-4 16,-1-9-5-16,-1-6-6 15,1-4-41-15,-3-4-54 16,0-10-219-16</inkml:trace>
  <inkml:trace contextRef="#ctx0" brushRef="#br0" timeOffset="128710.4864">2650 12654 778 0,'-3'11'380'0,"-5"11"-129"15,-1 0-82-15,-3-2-77 16,1-5-28-16,-6-6-27 15,2-1-4-15,-10-9-3 16,7-4-6-16,0-7-12 16,4-4-7-16,10-2-11 15,-5 1-5-15,16 3-4 16,1 3 8-16,4 1 23 0,-2 3 12 16,5 10 18-16,-1 5 3 15,9 15-11-15,6 2-5 16,-6 9-9-16,-1-1-5 15,-4-4-7-15,1 0-56 16</inkml:trace>
  <inkml:trace contextRef="#ctx0" brushRef="#br0" timeOffset="129510.9172">3779 13410 772 0,'-5'-4'372'0,"-2"-5"-130"16,-5-3-53-16,-9-5-49 15,-4-3-22-15,-12 0-42 16,1 4-15-16,10 10-43 16,2 9-24-16,9 15-27 15,8 9-5-15,3 4 5 16,9 2 4-16,11 2 14 16,3-6 3-16,12-5 10 15,2-9 2-15,1-13 7 16,-3-9 4-16,-2-11 5 15,-6-5 0-15,0-11-7 16,-4-3-2-16,-8-10-5 16,-6-1-1-16,-7-9 5 15,-5-2 2-15,-4 5 1 0,-2 2-2 16,1 14 21-16,1 11 10 16,3 13 9-16,1 8-6 15,3 16-33-15,2 7-11 16,3 13-6-16,5 6 10 15,6 14 14-15,-1 6 4 16,-1 11 0-16,-1-1-3 16,-4-11 0-16,2 0 0 0,0-24-51 15,7-2-57-15</inkml:trace>
  <inkml:trace contextRef="#ctx0" brushRef="#br0" timeOffset="129750.2832">4053 13109 971 0,'-3'6'419'0,"-7"11"-198"15,3 10-57-15,7 11-26 16,1 7-24-16,4 10-40 0,-2-4-24 15,1-3-27 1,-2-4-3-16,2-18-24 0,0 0-40 16,4-9-157-16,1-9-40 15</inkml:trace>
  <inkml:trace contextRef="#ctx0" brushRef="#br0" timeOffset="129905.1187">4016 13055 891 0,'6'-6'403'0,"7"-8"-165"16,6 2-87-16,15 3-81 15,4 4-21-15,13 7-44 16,6 4-4-16,0 9-20 16,-1-3-62-16</inkml:trace>
  <inkml:trace contextRef="#ctx0" brushRef="#br0" timeOffset="130171.3972">4099 13498 763 0,'4'4'412'0,"6"4"-76"15,12-2-185-15,2-5-16 16,9-1-60-16,4-2-25 16,6-5-14-16,1 4-59 15,-2-3-181-15</inkml:trace>
  <inkml:trace contextRef="#ctx0" brushRef="#br0" timeOffset="130365.3726">4065 13281 1058 0,'4'2'445'0,"11"2"-233"15,14 3-94-15,11 1-49 16,12 1-24-16,9-2-13 16,-3 0-53-16,2-3-304 15</inkml:trace>
  <inkml:trace contextRef="#ctx0" brushRef="#br0" timeOffset="130648.6596">4475 13471 1022 0,'1'11'408'0,"1"13"-253"16,-2 0-29-16,1 7-42 16,-1-1-18-16,1 1-41 15,1 0 8-15,4-8-114 16,-1-4-98-16</inkml:trace>
  <inkml:trace contextRef="#ctx0" brushRef="#br0" timeOffset="130840.8672">4464 13438 842 0,'4'-7'394'0,"11"-3"-187"16,7 1-48-16,-2 12-80 16,5 5-23-16,-7 7-19 15,-5 7-5-15,-14 3-4 0,-3 5-6 16,-10-2-2-16,-7-5 3 15,3-4-62-15,-6-6-75 16</inkml:trace>
  <inkml:trace contextRef="#ctx0" brushRef="#br0" timeOffset="131126.0829">4614 13658 1213 0,'7'5'490'0,"9"5"-298"16,6 8-72-16,7 6-45 15,-3 3-27-15,-1 4-34 16,-3-1-2-16,-4-3-32 16,-3-4 5-16,-6-12-144 15,-1-1-102-15</inkml:trace>
  <inkml:trace contextRef="#ctx0" brushRef="#br0" timeOffset="131277.9362">4789 13713 874 0,'-5'2'460'16,"-12"2"-134"-16,-1 7-86 16,0 6-127-16,-2 4-42 15,2 6-42-15,-3 1-7 0,-5 2-3 16,7-1 21-16,4-7-122 16</inkml:trace>
  <inkml:trace contextRef="#ctx0" brushRef="#br0" timeOffset="131981.8654">5058 13260 864 0,'17'3'367'16,"21"1"-226"-16,8 4-30 15,13-2-62-15,-2 2-23 16,-5-4-78-16,-6 0-141 16</inkml:trace>
  <inkml:trace contextRef="#ctx0" brushRef="#br0" timeOffset="132212.8381">5127 13433 617 0,'7'0'356'15,"8"3"-70"-15,12-3-110 16,11 0-15-16,11 0-76 0,2-2-29 15,0 4-19-15,-6-2-40 16</inkml:trace>
  <inkml:trace contextRef="#ctx0" brushRef="#br0" timeOffset="132710.6434">5845 12898 976 0,'2'0'393'16,"2"8"-248"-16,0 5-53 15,1 19-57-15,2 9-1 16,-3 13-10-16,2 9-3 16,-5 3 0-16,-1 0-2 15,0-5-3-15,-6-7 0 0,6-17-50 16,0-11-45-16,0-16-137 15,7-10-140-15</inkml:trace>
  <inkml:trace contextRef="#ctx0" brushRef="#br0" timeOffset="132907.2094">5986 13214 667 0,'-10'2'336'0,"-13"7"-106"16,-3 1-37-16,8 5-68 15,0 0-33-15,6 2-48 16,7 2-19-16,6-1-8 16,6 2 2-16,14-4 4 15,1 1-1-15,4-4-9 16,2-2-20-16,1-1-128 16,1-5-131-16</inkml:trace>
  <inkml:trace contextRef="#ctx0" brushRef="#br0" timeOffset="133244.4289">6152 13421 726 0,'1'3'351'16,"5"4"-120"-16,3 0-50 15,8-3-66-15,4-2-24 16,5-5-34-16,-2-1-10 0,-3-10-13 15,-3 0-5-15,-4-4-10 16,-5 0-2-16,-9 0-5 16,-5 3-2-16,-11 6-7 15,-6 3-4-15,-4 9-5 16,-1 7 1-16,1 5-1 16,3 3 0-16,5 5 3 15,6 2 3-15,5 2 12 16,7 2 8-16,8-3 8 15,7-2 2-15,15-5-2 16,3-5-4-16,8-5-6 16,-2-4-2-16,-2-4-22 15,-3-1-58-15</inkml:trace>
  <inkml:trace contextRef="#ctx0" brushRef="#br0" timeOffset="134478.0394">6576 13178 824 0,'1'0'360'15,"8"7"-160"-15,4 6-70 16,17 10-66-16,10 9-7 15,15 4-30-15,5 1-8 16,-6-6-1-16,-4-4-48 0,-18-8-242 16</inkml:trace>
  <inkml:trace contextRef="#ctx0" brushRef="#br0" timeOffset="134706.2035">6913 13160 808 0,'-9'5'409'15,"-12"2"-125"-15,-4 12-147 16,-4 5-40-16,-13 13-28 16,2 7-15-16,0 1-17 15,3-1-2-15,10-8-26 16,6-9-17-16,10-13-52 15,5-6-49-15,10-12-223 16</inkml:trace>
  <inkml:trace contextRef="#ctx0" brushRef="#br0" timeOffset="136462.6917">7301 13447 243 0,'-8'0'135'0,"-2"1"-32"16,12 2-11-16,34 3 33 15,14 1-16-15,37 1 12 16,19 2 1-16,29 1-2 16,20 2-9-16,20 3 4 15,6-3-15-15,9-6-38 16,-11 0-8-16,-14-12-32 15,-17 4-7-15,-22-3-49 16,-11 0-80-16</inkml:trace>
  <inkml:trace contextRef="#ctx0" brushRef="#br0" timeOffset="137591.7998">7635 12974 694 0,'-7'-5'317'16,"-7"-13"-122"-16,5-5-44 15,9-2-41-15,4-5-13 16,14 2-15-16,6 1-5 16,7 6-12-16,8 9-11 0,1 18-30 15,1 13-14-15,-3 19-10 16,-2 8 3-16,-9 9 4 16,-3-3 0-16,-9-5 3 15,-5-5 2-15,-5-10 0 16,4-2 2-16,-5-14-1 15,-3-3 4-15,2-10-15 16,-3-4-7-16,-5-6-15 16,-1-3-12-16,-3-9 8 15,-3 2-4-15,2 0 10 16,-1 1 6-16,0 8-5 16,-3 4 6-16,-5 10 9 15,-5 9 3-15,-8 11 8 16,-1 4 5-16,1 3-10 15,3-2-2-15,8-7-27 16,5-7-57-16</inkml:trace>
  <inkml:trace contextRef="#ctx0" brushRef="#br0" timeOffset="138175.9252">8363 13167 416 0,'-2'-4'287'0,"-4"-2"24"15,6-1-69-15,-4 0-65 16,0-3-26-16,-6-1-31 16,-9-2-13-16,-7 2-24 15,-3 4-16-15,-3 5-33 16,1 2-14-16,6 8-24 16,5 0-5-16,7 5-11 15,7 7-1-15,8 1-1 0,11 2 3 16,11-1 11-1,4-3 4-15,9-4 5 0,-1-5 2 16,-3-9 4-16,-2-4 3 16,-14-13-16-16,0-6-10 15,1-11-3-15,-5-5-2 16,2-4 8-16,-6-7 10 16,-13-11 3-16,4-3 2 15,-4-8 33-15,-3 8 9 16,1 16 20-16,-2 12 4 0,2 20-29 15,6 10-18-15,0 16-23 16,2 5-9-16,-1 15 0 16,-1 8 12-16,3 13 6 15,-1 8 2-15,2 6 6 16,1-4-4-16,-3-10-2 16,2-7-1-16,1-13-19 15,-2-4-42-15,8-6-232 16</inkml:trace>
  <inkml:trace contextRef="#ctx0" brushRef="#br0" timeOffset="138759.0404">8864 13098 444 0,'-6'-9'307'0,"-2"-2"44"16,-5 3-95-16,-1 3-56 15,-5 1-16-15,-9-1-35 16,-4 1-24-16,-4-1-51 15,5 3-26-15,5 4-36 16,1 0-8-16,9 2-15 16,1 5-4-16,12-1-3 15,8-1 2-15,15 7 8 16,9 0 4-16,3 1 2 16,1 3 1-16,-1-1 1 0,-2 3 1 15,-9 0 2-15,-4 0 1 16,-12-2 3-16,-4-3 3 15,-14-4 5 1,-8 1 3-16,-15-5 1 0,-7-5-3 16,2-1-5-16,-1-2-2 15,16 0-6-15,6 0-29 16,19-4-163-16</inkml:trace>
  <inkml:trace contextRef="#ctx0" brushRef="#br0" timeOffset="139561.716">7356 13665 654 0,'-10'-2'336'0,"-14"3"-69"0,-5 8-73 16,-4 14-66-16,-4 6-27 16,4 23-48-16,7 10-20 15,12 13-10-15,5 7-3 16,16-10-6-16,5-2-3 0,8-13-2 16,7-4 2-16,3-9-31 15,1-9-33-15,1-13-116 16,-2-7-119-16</inkml:trace>
  <inkml:trace contextRef="#ctx0" brushRef="#br0" timeOffset="139794.3534">7429 14051 929 0,'0'1'398'0,"2"3"-194"0,3 6-71 16,16 10-74-16,7 3 13 15,17 10-19-15,-7 2-13 16,8-3-13-16,-6 2 10 16,-10-10-124-16,2-6-113 15</inkml:trace>
  <inkml:trace contextRef="#ctx0" brushRef="#br0" timeOffset="139961.7464">7662 14079 990 0,'-17'9'405'0,"-22"12"-240"15,-3 2-45-15,0 3-59 16,2 2-14-16,10 0-49 15,5-6-52-15</inkml:trace>
  <inkml:trace contextRef="#ctx0" brushRef="#br0" timeOffset="140309.4304">7712 13784 983 0,'9'-4'390'15,"10"-2"-261"-15,0 6-39 16,3 2-42-16,-1 8-12 15,-3 6-16-15,-5 1-1 0,-7 9-5 16,-4 0 2-16,-14 0 1 16,1-2-2-16,-1-7-1 15,1-6-2-15,10-7-7 16,4 1-1-16,11-9-3 16,6 3 0-16,7 1-1 15,-1 0-3-15,1 11-106 16,-1-3-80-16</inkml:trace>
  <inkml:trace contextRef="#ctx0" brushRef="#br0" timeOffset="140528.2149">8069 14013 959 0,'-1'4'415'0,"-1"-2"-222"0,2 12-58 16,-1 3-67-16,-1 3-8 16,2 14-21-16,0 3-1 15,2 9-17-15,-1-3-5 16,0-4-53-16,2-7-69 16</inkml:trace>
  <inkml:trace contextRef="#ctx0" brushRef="#br0" timeOffset="140690.9797">7960 14158 929 0,'4'-1'361'16,"4"-3"-213"-16,14 4-143 15,5 0-10-15,2 5-99 16,12 2-118-16</inkml:trace>
  <inkml:trace contextRef="#ctx0" brushRef="#br0" timeOffset="141109.8197">8523 14230 363 0,'3'-5'239'0,"4"-3"5"0,0-1-32 16,-3-3-41-16,-1 2-19 16,-5-4-29-16,-3 0-9 15,-10 2-19-15,-5-1-8 16,-6 6-12-16,-1 1-15 16,0 6-27-16,2 1-16 15,4 9-22-15,2 0-6 16,4 10-8-16,8 3-4 0,10 4 5 15,7 1 3 1,7-4 9-16,2-5 6 0,2-7 5 16,5-7 1-16,2-7 3 15,0-6-9-15,-4-6-25 16,-4-1-5-16,-7-1-1 16,-3 0 9-16,-3 3 26 15,-3 5 10-15,0 7 6 16,-2 4 7-16,2 9 1 15,-2 5-6-15,6 5-6 16,5 1-6-16,1 0-28 16,5-5-53-16,-3-7-222 15</inkml:trace>
  <inkml:trace contextRef="#ctx0" brushRef="#br0" timeOffset="141424.1179">8509 13831 875 0,'9'-5'424'0,"5"-2"-165"0,9 7-116 15,4 3-32-15,6 7-54 16,-1 4-19-16,-6 3-22 15,-8 1-3-15,-17 2 1 16,-6-1 1-16,-14 1 3 16,-4 0 0-16,4-7-5 15,3-1-3-15,15-7-10 16,4-3-2-16,11 8-3 16,5-7 2-16,6 4-27 15,3 1-52-15,0-6-200 16</inkml:trace>
  <inkml:trace contextRef="#ctx0" brushRef="#br0" timeOffset="141693.3506">8918 13764 1190 0,'1'2'455'16,"9"12"-316"-16,6 13-59 16,7 18-21-16,4 10 2 15,-6 10 4-15,-6 1-2 16,-13 5-8-16,-5-1-4 16,-14-1-17-16,-2-2-5 0,-4-18-9 15,2-7-9 1,4-21-88-16,5-7-70 0</inkml:trace>
  <inkml:trace contextRef="#ctx0" brushRef="#br0" timeOffset="142257.6193">9206 13660 618 0,'1'-2'327'0,"5"-6"-59"16,1 1-61-16,10 2-50 15,0-3-19-15,4 6-51 16,3 2-22-16,-3 4-40 16,0 4-13-16,-8 3-4 15,-7-1-1-15,-6 2 3 16,-6 0 1-16,-4-4 1 16,0-1-1-16,4-3-31 15,3-3-12-15,4 2-5 16,-1-3-1-16,0 0 29 15,0 0 9-15,0 0 6 16,0 0 4-16,1 2 7 16,6 12 4-16,-2 34-3 15,-26-27-1-15,-10-5-46 16,4-2-88-16</inkml:trace>
  <inkml:trace contextRef="#ctx0" brushRef="#br0" timeOffset="142429.7092">9207 13889 696 0,'22'1'347'0,"13"0"-113"0,3 0-144 16,0 0-32-16,-3 0-32 15,-1 2-55-15</inkml:trace>
  <inkml:trace contextRef="#ctx0" brushRef="#br0" timeOffset="142757.6269">9268 14045 1033 0,'4'-3'432'0,"13"-1"-259"16,1 1-25-16,4 5-41 0,-1 3-33 15,-6 1-40-15,-3 3-8 16,-12 0-9-16,-2 7 0 16,-7 2 2-16,-5-2 0 15,-2 1-6-15,0-3-3 16,2-4-8-16,9 1-2 15,9-3-3-15,2-3 1 16,7-1 5-16,4-2 2 16,9 2 0-16,7-1 0 15,4-1-53-15,-2 1-33 16</inkml:trace>
  <inkml:trace contextRef="#ctx0" brushRef="#br0" timeOffset="150489.4518">9811 13502 952 0,'0'0'493'15,"-2"0"-151"-15,2 0-141 16,-1 0-39-16,1-1-78 16,0 1-31-16,0 0 410 15</inkml:trace>
  <inkml:trace contextRef="#ctx0" brushRef="#br0" timeOffset="151297.7248">10315 12773 961 0,'6'-3'431'16,"-3"2"-218"-16,10 1-89 15,10 16-103-15,5 7-13 16,17 15-4-16,-5 5 0 16,-2-1-21-16,-3-2-57 15,-9-9-240-15</inkml:trace>
  <inkml:trace contextRef="#ctx0" brushRef="#br0" timeOffset="151500.3819">10754 12751 751 0,'-11'10'408'15,"-18"7"-87"-15,-2 18-159 16,-6 4-44-16,-3 14-40 15,4 4-23-15,5 0-18 16,6-1-7-16,9-9-22 16,4-7-19-16,8-12-98 15,3-7-95-15</inkml:trace>
  <inkml:trace contextRef="#ctx0" brushRef="#br0" timeOffset="151871.7572">10739 13125 657 0,'6'6'299'0,"6"6"-128"15,-10-1-28-15,0 1-46 16,4-1-16-16,-14-4-28 16,14 1-5-16,-7-8-12 15,-8-4-7-15,9-9-15 16,-5-4-5-16,7-5-10 16,5-1-2-16,7 7 9 15,1-3 10-15,4 5 26 16,3 5 9-16,2 4 5 15,2 9-9-15,-3 9-23 16,-2 0-7-16,-8 8-10 16,-1 2 2-16,-9 5-61 15,2 2-84-15</inkml:trace>
  <inkml:trace contextRef="#ctx0" brushRef="#br0" timeOffset="152153.0338">11185 13117 669 0,'-6'-3'354'16,"-9"-10"-83"-16,-5 4-62 0,-4 0-75 15,-4 1-30-15,0 8-54 16,4 3-21-16,6 9-33 15,6 6-7-15,12 3 2 16,4 3 4-16,14 0 10 16,7-5 3-16,17-2 6 15,1-9 1-15,-2-7-13 16,-5-3-32-16,-13-6-123 16</inkml:trace>
  <inkml:trace contextRef="#ctx0" brushRef="#br0" timeOffset="152503.6352">11205 12941 819 0,'8'-15'422'16,"9"-8"-139"-16,4 0-86 16,0 1-32-16,5 10-59 0,4 5-29 15,4 12-21-15,-1 8-8 16,0 18-11-16,-9 9-2 15,-5 6-18-15,-2 5-1 16,-2 1-4-16,2-7-1 16,2-6-1-16,4-7-1 15,-1-14 4-15,-2-7 1 16,-2-12 10-16,-5-4 4 0,-5-12-15 16,-6-1-13-16,-10-5-32 15,-5 0-12-15,-12 8 4 16,-1 1 7-16,-6 10 9 15,-1 6 3-15,0 4 0 16,-2 11-1-16,3 2 22 16,4 3-44-16,10 2-108 15,9-3-139-15</inkml:trace>
  <inkml:trace contextRef="#ctx0" brushRef="#br0" timeOffset="152802.72">11831 13105 701 0,'-10'-6'362'15,"-11"-4"-94"-15,1 0-45 16,-4 5-76-16,2 3-36 15,1 6-62-15,-3 5-28 16,12 6-27-16,2 0-8 16,12 3 3-16,9 1 5 15,11-5 12-15,4 1 6 0,6-6 3 16,-4-4 0-16,-1-3 0 16,-3-2 2-16,-8-5-63 15,-2 2-72 1</inkml:trace>
  <inkml:trace contextRef="#ctx0" brushRef="#br0" timeOffset="153177.086">11974 13042 1119 0,'3'4'525'16,"3"3"-206"-16,8 9-178 15,5 7-33-15,7 8-50 16,3 5-16-16,-4 4-19 15,-4 3-5-15,-16 2-2 16,-5-1-1-16,-12-4-18 16,-3-4-20-16,-6-11-49 0,-3-4-13 15,-4-12-18-15,7-8-10 16,2-11 31-16,4-10 10 16,14-13 32-16,-1-6 25 15,12-6 18-15,10-1 14 16,10-1 35-16,5 7 11 15,6 3 13-15,-4 5-6 16,-6 7-16-16,-6 3-5 16,-8 8-13-16,-5 5-11 0,-6 11-23 15,-3 1-4 1,-3 11-5-16,1 0 3 0,3 7 2 16,-1 2-1-16,5 4 21 15,-2 6-51-15,3-6-137 16</inkml:trace>
  <inkml:trace contextRef="#ctx0" brushRef="#br0" timeOffset="153324.9241">12241 12808 885 0,'-1'-9'509'16,"-1"-9"-5"-16,2 11-420 15,0 7-38-15,3 7-167 16</inkml:trace>
  <inkml:trace contextRef="#ctx0" brushRef="#br0" timeOffset="153670.4415">12416 12909 886 0,'5'-19'376'16,"11"-23"-202"-16,5-1-41 0,3 6-44 16,0 0-6-16,-6 11-6 15,-4 4 1-15,-6 7 3 16,-2 5-3-16,-3 9-35 16,-4 2-13-16,2 13-23 15,3 6-9-15,6 16 2 16,11 9-1-16,4 18-1 15,5 9-1-15,0 1 3 16,-9-4 1-16,-14-9 3 16,-9-5 2-16,-23-10 3 15,-4 0 2-15,-12-12 3 16,-8-7 0-16,6-14-64 16,1-6-21-16,17-13-156 15,7-7-164-15</inkml:trace>
  <inkml:trace contextRef="#ctx0" brushRef="#br0" timeOffset="154105.5969">12774 13068 901 0,'0'-3'439'16,"-4"-1"-170"-16,-1 3-54 0,0 2-110 15,-3 5-33-15,2 4-43 16,4 3-10-16,7 5-5 16,3 1-3-16,3-1-1 15,9 3-1-15,1-7 2 16,-1-4 2-16,9-9 6 16,-7-5 3-16,-2-10-2 15,-2-4-2-15,-4-2-9 16,0 1-3-16,-13 4-3 15,3-1 0-15,-7 7 0 16,-1 0-2-16,1 9-13 16,-1 4-4-16,1 9-1 15,2-3 0-15,0 4 12 16,11-1 2-16,9-2 3 16,0 1 3-16,11-6 15 15,-8-3 7-15,-4-8 21 16,0-3 4-16,-6-5-4 15,0-2-5-15,-8-3-13 0,-4 3-32 16,-7-1-88-16,-5 0-58 16</inkml:trace>
  <inkml:trace contextRef="#ctx0" brushRef="#br0" timeOffset="154821.9044">13549 12993 622 0,'3'-1'308'0,"5"-2"-70"15,5 3-75-15,8-2-43 16,4 0-15-16,5-1-38 16,-1-1-15-16,3 4-24 15,-5-5-7-15,-6 2-9 16,-5 0 0-16,-11-1-4 0,-5 4-7 15,-12 2-7-15,-3 4-6 16,-6 8 0-16,0 4 5 16,4 6 2-16,2-1 1 15,7 2 1-15,3-5 1 16,9-1 4-16,5 2 2 16,7-8 4-16,8 1 2 15,7-8 0-15,2-6-9 16,1-8-70-16,0-6-41 0,-9-2-73 15,-5-1 2-15,-9-1 67 16,2 1 39-16,-5 2 101 16,1 1 42-16,-4 9 44 15,-2 5 22-15,0 5 10 16,-2 7-22-16,-1 3-18 16,-1 0-18-16,-5 0-35 15,2-1-15-15,3-5-19 16,1-2-4-16,6-6 6 15,-3-5-2-15,6-6-3 16,-1-3-3-16,4-4-9 16,6 1-1-16,-1 0 0 15,1 2 0-15,2 7 1 16,-2 5 1-16,-5 6 8 16,0 7 6-16,-6 4 5 15,-4 3-1-15,4 4-5 0,-1 3 0 16,-3 0-109-16,1-1-132 15</inkml:trace>
  <inkml:trace contextRef="#ctx0" brushRef="#br0" timeOffset="155053.1639">14218 13017 1153 0,'0'-2'500'0,"5"2"-284"16,-1 4-54-16,-4-4-93 15,1 3-15-15,1 21-13 16,42 29-9-16,-28-27-9 16,-3-5-6-16,1-8 3 15,-1-6 6-15,1-10 4 16,5-7 1-16,-2-8-3 16,0-4-5-16,-2-7-18 15,-2 6-34-15,-3 0-86 16</inkml:trace>
  <inkml:trace contextRef="#ctx0" brushRef="#br0" timeOffset="155619.7918">15299 12981 1025 0,'-5'6'416'0,"-5"10"-254"15,-6 3-30-15,-6 5-36 16,-3 1-16-16,-4-3-30 16,1 0-15-16,3-8-9 15,0-4-2-15,5-10-3 16,-1-7 2-16,4-11-6 0,6 1-8 16,9-5-9-1,5 3-5-15,12 0 9 0,0 0 14 16,6 10 21-16,1 4 4 15,0 16-4-15,3 5-12 16,1 10-16-16,-1 1-2 16,-2 4-14-16,-4 0-44 15,-9-4-272-15</inkml:trace>
  <inkml:trace contextRef="#ctx0" brushRef="#br0" timeOffset="155835.3956">14868 12685 1035 0,'-1'-3'453'16,"1"-1"-228"-16,0 4-160 15,0 0-43-15,0 0-30 16,1 10-2-16,4 12 57 15,13 29-88-15</inkml:trace>
  <inkml:trace contextRef="#ctx0" brushRef="#br0" timeOffset="155985.1111">14976 12626 933 0,'0'0'467'0,"-1"-1"-160"15,-3 13-172-15,3 7-61 16,5 11-52-16,4 4 36 0,2 6-125 16</inkml:trace>
  <inkml:trace contextRef="#ctx0" brushRef="#br0" timeOffset="156406.68">15453 13031 818 0,'-7'2'378'0,"-3"10"-137"16,2 5-129-16,8 3-21 15,3 4-13-15,8-5-23 16,5 1 6-16,2-10-41 0,6-5-1 16,-3-8 5-16,-2-8 2 15,-3-8 1-15,-4-4-1 16,-2-6-3-16,-3-5 1 16,-12-8 3-16,-2-8 2 15,-16-12 17-15,-6-4 13 16,-5 1 14-16,-2 10-2 15,6 26-23-15,7 11-23 16,13 21-36-16,4 7-9 0,9 7-2 16,9 5 2-16,12 4 8 15,6 3 5-15,5 3 5 16,-1 0-31-16,2 7-113 16,-5 0-428-16</inkml:trace>
  <inkml:trace contextRef="#ctx0" brushRef="#br0" timeOffset="156735.422">15773 13100 1013 0,'2'1'436'0,"4"4"-224"15,5-1-40-15,7-1-57 16,1 0-31-16,3-4-44 15,1-2-10-15,-1-8-5 16,-5 0-3-16,-5 0-3 0,-9-4-3 16,-12 7-9-16,-6-6-4 15,-11-2-5-15,-2 2-4 16,1 8-9-16,4 7-5 16,8 16-4-16,5 7 1 15,7 10 8-15,0 2 5 16,4 8 5-16,3 4 4 15,0-3 3-15,2 2 1 16,3-7 3-16,2-5-8 0,0-11-113 16,3-8-92-16</inkml:trace>
  <inkml:trace contextRef="#ctx0" brushRef="#br0" timeOffset="157019.7238">16212 13056 874 0,'-10'-11'458'0,"-18"-20"-94"16,1 1-102-16,4 10-117 15,1 8-30-15,4 15-68 16,0 5-21-16,6 10-21 0,-1 2-5 15,12 5 0-15,5 2 3 16,6-3 7-16,5-3 0 16,3-9 5-16,3-1-1 15,1-9 1-15,0-2-29 16,1-9-105-16,1 1-89 16</inkml:trace>
  <inkml:trace contextRef="#ctx0" brushRef="#br0" timeOffset="157172.9926">16317 12976 600 0,'1'-2'473'16,"0"0"22"-16,-1 7-198 16,0-5-67-16,-1 1-108 15,0 22-17-15,0 28-51 16,2-31-16-16,2-2-9 16,3-3-52-16,1-2-141 15,2-3-47-15</inkml:trace>
  <inkml:trace contextRef="#ctx0" brushRef="#br0" timeOffset="157479.1944">16587 12958 948 0,'-7'-3'478'0,"-8"-6"-150"16,-3 6-171-16,3 6-52 15,3 7-62-15,1 6-21 16,3 7-21-16,3 1-2 16,5 3-2-16,8-2 1 15,8-4 2-15,1-4 4 16,5-6 5-16,-1-7 3 16,-2-5 9-16,0-4 3 15,-10-3 6-15,-7-4-1 0,-10-2-10 16,-7 0-6-16,-12 1-12 15,0 3-3-15,4 5-37 16,8 3-41-16</inkml:trace>
  <inkml:trace contextRef="#ctx0" brushRef="#br0" timeOffset="157908.4539">16760 12940 1050 0,'11'-3'421'0,"17"-2"-272"15,3 4-25-15,1-2-54 16,-1 1-19-16,-4 0-31 16,-9-1-8-16,-10 2-12 15,-4 2-3-15,-10 5-5 16,-5-1-2-16,-8 9 5 0,-2 1 3 15,2 1 0-15,0 1 0 16,10 5 2-16,7-4 8 16,6 4 19-16,7-1 13 15,6-11 19-15,1 2 2 16,3-11 1-16,5-1-8 16,-2-8-17-16,-1-2-7 0,0-4-15 15,-3-5-4-15,-2-1-4 16,0-1-4-16,-4-2-3 15,-6 4 0-15,-2 10-11 16,-5 7-1-16,-1 12-1 16,-2 4-1-16,0 8 10 15,-2 0 3-15,4-3 0 16,2 4 14-16,3-2-119 16,2-1-107-16</inkml:trace>
  <inkml:trace contextRef="#ctx0" brushRef="#br0" timeOffset="158264.2744">17285 12919 1121 0,'-1'0'519'0,"2"5"-202"0,3 6-138 15,0 10-105-15,2 4-7 16,2 1-23-16,0-1-14 15,-3-8-14-15,1 2 11 16,-3-9-81-16,1-1-28 16,5-6-133-16,-1-9-110 15,6-3-52-15,1-7 20 16,3-3 130-16,-1 4 94 0,-2-1 152 16,-3 1 75-16,-6 5 79 15,-4 2 44-15,-8 4 35 16,-2 4-47-16,-8 5-56 15,0 4-36-15,3-1-51 16,2 4-22-16,11 1-26 16,0-2-8-16,10 0-4 15,2 0-6-15,4-6-64 16,0 2-52-16,-3-4-237 16</inkml:trace>
  <inkml:trace contextRef="#ctx0" brushRef="#br0" timeOffset="158554.6463">17574 12993 960 0,'4'-6'484'0,"12"1"-163"16,-2 2-56-16,-1 8-121 0,4 6-42 15,-10 3-48-15,-5 2-11 16,-2 1-4-16,-3-2-9 16,3-4-12-16,1-4-3 15,8-6-7-15,2-2-8 16,4-6-5-16,2-2-2 15,-2-8 1-15,0-1 6 16,-1 1 2-16,0 1-1 16,-5 7-2-16,-2 6-6 15,-2 5-2-15,0 9 2 0,-2 4 2 16,2 3 4-16,-1 5 2 16,-3-4 0-16,0-2-30 15,-1 1-59-15,0-10-50 16</inkml:trace>
  <inkml:trace contextRef="#ctx0" brushRef="#br0" timeOffset="158718.2626">17706 12635 950 0,'-1'-10'582'15,"-3"-10"-46"-15,3 15-306 16,2 5-69-16,2 15-115 15,1 4-39-15,3 11-22 16,1 8 410-16</inkml:trace>
  <inkml:trace contextRef="#ctx0" brushRef="#br0" timeOffset="159094.746">17980 12629 1132 0,'-1'-2'522'0,"1"4"-276"15,-1 2-97-15,1-4-128 16,0 1-26-16,1 20 5 0,2 34-7 15,-5-30-109-15,2-5-146 16</inkml:trace>
  <inkml:trace contextRef="#ctx0" brushRef="#br0" timeOffset="159239.4589">18076 12656 1073 0,'0'2'520'0,"-2"2"-179"15,-3 7-188-15,3 6-67 0,0 5-46 16,3 2-7-16,11 1-151 16</inkml:trace>
  <inkml:trace contextRef="#ctx0" brushRef="#br0" timeOffset="159751.8277">18706 12932 906 0,'-12'-5'431'0,"-16"-4"-184"16,-3 5-82-16,-2 8-102 15,8 9-37-15,4 8-36 16,8 11-4-16,11 1-4 16,2 3 3-16,19 0 8 15,7-9 6-15,8-1 6 16,3-9 3-16,-7-10 10 15,-9-6 10-15,-13-8 9 16,-11-6-2-16,-19-4-13 16,-11 1-12-16,-7-1-19 15,4 7-45-15</inkml:trace>
  <inkml:trace contextRef="#ctx0" brushRef="#br0" timeOffset="160033.4948">18778 12947 1117 0,'-2'0'468'15,"-5"2"-276"-15,1 6-68 16,3 5-75-16,3 2-16 16,6 6-15-16,0 2-1 0,11 0-3 15,0 2 0-15,7-3 1 16,4-6 8-16,-3-6 15 15,3-5 10-15,-5-11 40 16,-4-2 1-16,-5-7-6 16,-2-2-10-16,-5 2-42 15,-7-6-11-15,-1-2-57 16,-4 0-42-16,-5-5-127 16,6 9-140-16</inkml:trace>
  <inkml:trace contextRef="#ctx0" brushRef="#br0" timeOffset="160235.3627">19022 12964 790 0,'5'8'416'0,"4"9"-92"15,5 6-83-15,0 2-77 16,1-2-26-16,1-1-47 16,-3-5-19-16,2-8-22 0,1-1-5 15,-1-11-1-15,0-2-1 16,1-3-6-16,-2-3-6 15,1-3-12-15,0-2-4 16,-2-3-37-16,1 2-44 16,-1 1-148-16</inkml:trace>
  <inkml:trace contextRef="#ctx0" brushRef="#br0" timeOffset="160790.1813">19505 12949 812 0,'-9'-3'411'16,"-3"-6"-140"-16,1 8-131 15,2 0-51-15,3 6-58 16,2 2-17-16,3 3-11 15,4 4-1-15,5 1 2 16,6 1 0-16,0-6 2 16,2-2 2-16,1 1 0 15,-6-7 3-15,-4-2-1 0,-9 0-6 16,-9-5-6-16,-1 5-3 16,-10 1 0-16,2 2 4 15,-3-1 8-15,1 3 0 16,11 0 5-16,1 5 7 15,9 3 10-15,4 0 10 16,4 1 9-16,5-4-2 16,5 1-8-16,4-2-6 15,4-4-7-15,2-5-3 16,6-3-3-16,-2-5-2 0,-2-1-5 16,-5-3-2-16,-9-6-9 15,-1 0-1-15,-6-6 0 16,-2 3 1-16,-4 3 2 15,-2 6 18-15,1 7 7 16,-1 5-1-16,2 12 4 16,-1 3-15-16,2 10-8 15,2 5 1-15,5 0-3 16,1 0-12-16,0-4-116 16,3-3-106-16</inkml:trace>
  <inkml:trace contextRef="#ctx0" brushRef="#br0" timeOffset="161257.9474">20101 12923 867 0,'-17'-3'436'16,"-9"-1"-150"-16,-5 6-147 16,3 7-48-16,6 8-62 15,3 4-17-15,9 7-15 16,-1 2-4-16,7 2 7 16,7-4 3-16,8-5 11 15,11-2 5-15,9-11 3 16,3-3 0-16,-5-7 6 15,-5-4 2-15,-14-6 1 16,-10-2-3-16,-16-4-16 16,-8 0-7-16,-7 6-6 15,-4-2-4-15,12 7-28 16,6 3-61-16</inkml:trace>
  <inkml:trace contextRef="#ctx0" brushRef="#br0" timeOffset="161705.4596">20404 12981 620 0,'-5'-11'426'0,"-4"-10"45"16,-3 0-157-16,-1 5-134 15,-1 5-54-15,-2 6-81 16,-2 5-24-16,0 8-24 16,1 8-5-16,4 11-3 15,3 3 1-15,11 2 3 16,4-1 3-16,12-7 4 16,5-3 1-16,-1-9-2 15,5-1-16-15,-8-7-20 16,-2-4-22-16,-2-2-32 15,-2-6 7-15,-9-4 19 0,2 2 24 16,-4 0 41-16,-5 2 8 16,0 5 2-16,-3 0-1 15,0 7 4-15,1 7 3 16,5 15 5-16,0 4 2 16,1 9-8-16,1 2-5 15,1 7-5-15,2 0-2 16,-1-4 3-16,4-3-6 15,6-13-90-15,1-11-381 0</inkml:trace>
  <inkml:trace contextRef="#ctx0" brushRef="#br0" timeOffset="162023.5507">20765 13001 1011 0,'-12'-15'469'15,"-7"-9"-205"-15,-5 3-131 16,0 11-36-16,0 10-50 16,3 6-19-16,1 13-15 15,2 4 2-15,7 2 6 16,3-3 3-16,10-4 13 15,7-3 4-15,10-6 9 0,4 1 3 16,-1-8-3-16,2-3-6 16,-2-4-12-1,0-9 4-15,-3 0-80 0,-2 1-57 16,-5-1-163-16</inkml:trace>
  <inkml:trace contextRef="#ctx0" brushRef="#br0" timeOffset="162325.5531">20860 13082 662 0,'7'3'387'0,"12"-1"-28"15,-3 0-82-15,3-4-79 16,4-2-29-16,1-4-53 16,2 0-24-16,-4-4-38 15,-6 3-11-15,-9-6-20 16,-8-5-8-16,-14-3-13 15,-8-7-3-15,-6 4-8 16,0 3-5-16,8 15-5 16,3 9-5-16,3 16-2 15,3 7 3-15,3 10 8 16,0-2 2-16,4 6 13 16,4 0 5-16,7 1 6 15,2 3 0-15,5-5-3 16,-1-3-1-16,-3-8-5 0,3-4-39 15,2-14-76-15</inkml:trace>
  <inkml:trace contextRef="#ctx0" brushRef="#br0" timeOffset="162689.506">21372 13026 640 0,'0'4'402'0,"-4"6"53"16,-2 0-206-16,-6 1-79 15,-4-2-24-15,-6-3-60 16,-2 2-26-16,-6-5-27 16,4-4-8-16,3-6-9 15,5-2 0-15,9 0-15 16,2-4-9-16,7-8-7 15,2 1-8-15,10-7 7 16,3 4 5-16,4 8 0 16,1 2 0-16,-4 11 1 15,-1 6 3-15,-2 11 9 16,1 8 3-16,-3 7 5 16,1-2-3-16,-2 4-3 15,-2-6 0-15,-2-1-60 0,-1-2-67 16</inkml:trace>
  <inkml:trace contextRef="#ctx0" brushRef="#br0" timeOffset="162844.5449">21304 12709 1242 0,'-1'-1'496'0,"1"2"-326"15,0 6-95-15,0-7-65 16,1 6-51-16</inkml:trace>
  <inkml:trace contextRef="#ctx0" brushRef="#br0" timeOffset="163525.0259">22032 12831 861 0,'4'0'407'0,"7"10"-160"15,-1 8-87-15,-2 17-84 16,-4 4-11-16,-9 0-9 15,-5-2-6-15,-7-9-5 16,5-6-8-16,4-9-15 16,2-6 4-16,6-7-18 15,3-5-12-15,5-9-14 16,7-5-10-16,5-3 10 0,2-1 9 16,0-1 10-16,-4 2 1 15,-5-1 3-15,-3 4-1 16,-3 6 1-16,-4 5-2 15,-3 8-2-15,0 4 6 16,-6 9 7-16,5 7 4 16,3 7 1-16,7 4-4 15,11-3-8-15,3 0 1 16,4-10-41-16,0-2-51 16,-2-9-204-16</inkml:trace>
  <inkml:trace contextRef="#ctx0" brushRef="#br0" timeOffset="163838.8442">22594 12919 748 0,'1'6'375'0,"-1"9"-109"16,-4 3-63-16,-5 6-68 16,-4 1-25-16,-3-8-41 15,-3-3-14-15,-4-8-21 16,-1-6-5-16,-2-6-7 15,2-2-3-15,5-10-26 16,0-3-12-16,9-1-13 16,2-1-3-16,6-2 16 0,4 6 5 15,8 4 12-15,5 4 10 16,3 8 17-16,2 6 7 16,0 15 12-16,1 5-3 15,2 12 5-15,-2-1 0 16,-6 2-10-16,-3-5-6 15,-3-5-21-15,-2-3-35 16,-1-9-160-16</inkml:trace>
  <inkml:trace contextRef="#ctx0" brushRef="#br0" timeOffset="163982.2989">22554 12732 1221 0,'0'-2'441'0,"0"2"-375"16,3 2-118-16</inkml:trace>
  <inkml:trace contextRef="#ctx0" brushRef="#br0" timeOffset="164345.7527">22825 12944 900 0,'-1'4'445'0,"-3"4"-129"0,3 3-115 15,1 9-89-15,5 1-28 16,3 0-43-16,1-3-12 16,2-10-5-16,7 0 0 15,3-9 1-15,4-4-1 16,0-5-3-16,1-7-1 15,-3-10 2-15,-6-9 2 0,-9-10-4 16,-8-7-9 0,-10-7-9-16,-9 0 0 0,0 4-3 15,-7 6-2-15,2 17-5 16,3 11-8-16,-5 14-3 16,4 7 0-16,1 9-1 15,0 6 2-15,6 10 8 16,5 1 3-16,12 8 7 15,10-1 1-15,21 6-6 16,8-1-74-16,22-1-26 16</inkml:trace>
  <inkml:trace contextRef="#ctx0" brushRef="#br0" timeOffset="164909.7157">23370 12858 551 0,'-2'-5'361'0,"-10"-5"-8"0,2 3-165 16,-7 1-40-16,-3 5-77 15,6 5-26-15,-1 6-41 16,5 6-6-16,3 7-4 15,6 1 4-15,4 4 10 16,11-4 8-16,8-3 7 16,-1-4 1-16,-1-7 0 15,-6-6-1-15,-3-6 2 16,-7-5-2-16,-7-3-12 16,-2 0-6-16,-12 1-8 15,-2 2-3-15,-6 1 4 16,0 4-2-16,2 3-1 0,1 5 1 15,4 6 14-15,2 3 18 16,5 6 34-16,3-1 17 16,15 7 25-16,8-2 1 15,13-2-2-15,6-2-13 16,6-6-25-16,1-6-1 16,4-6-77-16,0-3-573 15</inkml:trace>
  <inkml:trace contextRef="#ctx0" brushRef="#br0" timeOffset="167072.699">10689 13862 647 0,'4'-1'315'0,"3"2"-92"16,-7 9-42-16,-3 17-35 16,-11 2-7-16,-7 15-38 15,-3-1-17-15,-14-8-39 16,1 0-12-16,-5-23-3 15,7-1-4-15,9-10-10 16,2-10-12-16,11-10-19 0,3-4-3 16,8-3-5-16,8 1 7 15,5 5 9-15,6 3 4 16,6 14 8-16,-2 1 1 16,8 19 4-16,3 7-2 15,3 3-2-15,1 5 0 16,-5-7 4-16,-2 0-22 15,-10-6-159-15</inkml:trace>
  <inkml:trace contextRef="#ctx0" brushRef="#br0" timeOffset="167349.3988">10799 14049 645 0,'4'7'303'0,"1"7"-110"15,-3-2-66-15,-2-1-50 16,5 1-15-16,-5-4-19 16,3-2-1-16,-2-6-3 15,-5-9-4-15,10-3-7 16,-4-7-10-16,9-4-8 16,6-1 4-16,0-8 0 15,6 11 9-15,1 6 12 16,-6 5-4-16,-2 21 1 15,-3 0-11-15,-1 20-16 0,-2 2 0 16,-3 0-68-16,1 6-102 16</inkml:trace>
  <inkml:trace contextRef="#ctx0" brushRef="#br0" timeOffset="167845.633">11212 13916 820 0,'-9'5'336'0,"-6"5"-213"16,7 4-38-16,4 1-49 15,11 5-12-15,6-8-12 16,1-1 2-16,11 3 0 15,-5-11-2-15,-2 5 0 16,2-1 1-16,-15-12 5 16,2 5-2-16,-14-2-5 15,-9 0 0-15,-4 6 2 16,-7 1 13-16,3 8 16 16,1-3 0-16,7 3-3 15,8 1-12-15,9-4-5 16,8 0 7-16,8-2 2 15,3 0 3-15,2-5-4 0,3-3-6 16,2-5-3-16,0-6-2 16,-1-8-4-16,0 3-1 15,-9-6-4-15,-4 0 0 16,-1 7-1-16,-8-1-2 16,-3 6-2-16,-1 10 2 15,-1 11 7-15,-2 4 0 16,2 9 1-16,1-2-5 15,4-2-7-15,7 2 1 0,5-3-74 16,1-1-86-16</inkml:trace>
  <inkml:trace contextRef="#ctx0" brushRef="#br0" timeOffset="168189.6142">11599 14094 957 0,'5'0'414'0,"12"8"-222"16,-2-8-36-16,7 6-57 15,5 3-23-15,-9-9-28 16,5 0-7-16,-3-6-9 16,-9-5-3-16,3-2-6 15,-7-2-4-15,-7-2-7 0,-1 2-5 16,-11-5-8-16,0 3-3 15,-10 3-2-15,-4-5 4 16,3 13-2-16,-1 4-5 16,2 6-4-16,6 11-5 15,-1 7 1-15,4 2 4 16,9 8 9-16,-1 2 4 16,10 9 8-16,4 0 0 0,1 0-1 15,2-2 0 1,3-7-45-16,1-4-69 0</inkml:trace>
  <inkml:trace contextRef="#ctx0" brushRef="#br0" timeOffset="168516.7034">12082 13992 1127 0,'-16'-7'490'0,"-23"-9"-302"16,4 6-45-16,5 11-88 16,4 0-49-16,11 12-23 0,6 8-8 15,10 2 3-15,6 4 7 16,10 0 12-16,4-9 10 15,8-2 10-15,5-2 2 16,4-14 10-16,0 0 3 16,-11-12 5-16,-8-9 1 15,-8 0-8-15,-8-3-21 16,-5-3-93-16,1 6 180 16</inkml:trace>
  <inkml:trace contextRef="#ctx0" brushRef="#br0" timeOffset="168855.0311">12403 13950 554 0,'-10'-6'403'16,"-5"-1"30"-16,-6 5-222 15,-3 1-61-15,5 6-95 16,2 2-34-16,4 11-22 16,7 1-5-16,6 5-3 15,0 3-1-15,8-1 1 16,6-4 1-16,9-2 8 0,5-5 5 16,1-11 6-16,-4 0 6 15,-9-6 13-15,-5-5 4 16,-14-1 5-16,-6-7-5 15,-13 7-16-15,-4 0-7 16,-2 3-27-16,5 3-41 16</inkml:trace>
  <inkml:trace contextRef="#ctx0" brushRef="#br0" timeOffset="169053.9724">12539 13968 955 0,'15'-2'498'16,"8"-2"-147"-16,7 4-168 15,2 0-44-15,-1 2-81 16,-1-4-28-16,3 0-24 16,-5-3-28-16,-3 1-103 15,-2 2-122-15</inkml:trace>
  <inkml:trace contextRef="#ctx0" brushRef="#br0" timeOffset="169200.3125">12683 13969 611 0,'0'8'352'0,"2"15"-46"0,1-1-95 16,1 3-111-16,1-1-32 15,-6-7-44-15,9 4-9 16,-2-5-41-16,-2-3-114 15</inkml:trace>
  <inkml:trace contextRef="#ctx0" brushRef="#br0" timeOffset="169488.0303">13144 14062 711 0,'-10'4'413'16,"-11"5"-23"-16,-7 5-269 15,-4-2-37-15,-5-2-50 16,3-4-13-16,8-7-12 16,4-4-29-16,13-6-31 15,3-4-6-15,6-3-1 16,3-4 29-16,11 3 37 16,3 3 24-16,4 5 30 15,4 10 4-15,-1 8 10 16,-3 5-10-16,0 7-12 15,-1 3-3-15,-5 5-20 16,0-4-7-16,-9-1-45 0,1 1-57 16</inkml:trace>
  <inkml:trace contextRef="#ctx0" brushRef="#br0" timeOffset="169632.2526">13000 13724 1527 0,'-1'3'537'0,"1"9"-464"15,0 2-20-15,7 10-299 16</inkml:trace>
  <inkml:trace contextRef="#ctx0" brushRef="#br0" timeOffset="170005.5158">13668 13832 829 0,'0'9'423'0,"-7"12"-32"15,7 31-315-15,-5 11-23 0,5 17-20 16,8 1-11-16,-10-6 2 16,3-1 2-16,5-11 31 15,-4-10-67-15,7-22-232 16</inkml:trace>
  <inkml:trace contextRef="#ctx0" brushRef="#br0" timeOffset="170181.3408">13677 14086 873 0,'8'1'368'0,"10"6"-188"16,8-6-117-16,14 1-36 15,3-2-9-15,3-3-56 0,-4-5-69 16</inkml:trace>
  <inkml:trace contextRef="#ctx0" brushRef="#br0" timeOffset="170320.0825">13960 13902 472 0,'-2'0'351'16,"0"6"26"-16,-2 6-111 16,0 6-132-16,0 8-43 15,4 6-48-15,1 1-14 0,4 3-17 16,2 0 31-16,-1-6-158 15</inkml:trace>
  <inkml:trace contextRef="#ctx0" brushRef="#br0" timeOffset="170514.541">14114 13900 1073 0,'0'4'449'0,"-1"7"-243"16,5 9-115-16,0 10-75 16,-2 2-1-16,-2-3-8 15,0-5 4-15,0 1-85 16,7-5-104-16</inkml:trace>
  <inkml:trace contextRef="#ctx0" brushRef="#br0" timeOffset="170724.2041">14288 13965 601 0,'-7'-3'344'15,"-10"1"-23"-15,-6 2-111 16,-2 4-88-16,-1 0-26 16,6 7-52-16,8-5-23 0,6 11-22 15,6-2-6 1,9-2-2-16,4 5 3 0,9-9 6 15,10 1 5-15,4 0-9 16,2 1-39-16,-3-3-394 16</inkml:trace>
  <inkml:trace contextRef="#ctx0" brushRef="#br0" timeOffset="171083.8453">14404 14074 850 0,'5'4'388'0,"4"0"-157"16,1 6-52-16,9-5-52 15,1-1-24-15,7 3-40 16,2-5-11-16,0-2-13 16,-8-4-5-16,-4-8-8 15,-6-4-2-15,-7-3-10 0,5 4-14 16,-12-2-28-16,-7-1-11 15,-8-2-7-15,-2 4 9 16,-2 5 11-16,2 9 5 16,0 7 2-16,-3-2 2 15,3 11 6-15,5 6 2 16,9 12 8-16,1 2 6 16,4 6 16-16,1-1 3 15,3 0-1-15,5 3-5 16,2-9-8-16,1-2-49 0,3-8-206 15,0-6 51-15</inkml:trace>
  <inkml:trace contextRef="#ctx0" brushRef="#br0" timeOffset="171577.7125">14968 14050 548 0,'-1'-10'361'15,"-3"-11"-7"-15,-6 1-127 0,-6-3-33 16,-7-1-52 0,-1 0-23-16,-3 3-49 0,4 12-25 15,0 2-34-15,2 9-11 16,6 7-13-16,4 4-1 15,5 8 8-15,3 0 5 16,5 2 10-16,7-1 3 16,8-4 3-16,5 0 0 15,7-9 0-15,1-3 1 16,0-6 2-16,-1-5-1 0,-4-5-10 16,-6-5-5-16,-7-2-4 15,-2-1-2-15,-10-1 4 16,-2 5 5-16,-6 4-1 15,3 7 0-15,1 6-5 16,1 1-4-16,5 8 2 16,0 2 0-16,6 3 5 15,4 1 4-15,4-3 0 16,1-4 2-16,3-3 5 16,2-5 3-16,-5-5 8 15,-4-7 1-15,-2-1 1 16,-6-5-16-16,1-2-83 15,-6-3-71-15,-10-8-268 16</inkml:trace>
  <inkml:trace contextRef="#ctx0" brushRef="#br0" timeOffset="171709.4965">15056 13685 869 0,'0'-4'504'0,"-4"-3"-108"15,4 8-176-15,-6 5-67 16,6 8-105-16,0 2-33 15,2 6-7-15,-2 0-40 16</inkml:trace>
  <inkml:trace contextRef="#ctx0" brushRef="#br0" timeOffset="172404.094">15717 13942 821 0,'14'2'355'0,"10"1"-162"16,6-1-122-16,6-2-8 15,3-4-10-15,-1-6-6 16,-3 0-14-16,-9 0-8 15,-12 0-7-15,-4 4-4 16,-12 3-12-16,-5 3-2 16,-12 5 0-16,-6 6 6 0,-3 9 17 15,2 5 2-15,13 3-8 16,6 4-6-16,9-6-11 16,8 1-1-16,11-10 1 15,5-1-11-15,5-6-31 16,1-4-19-16,-1-1-29 15,-2-5 7-15,1-5 28 16,-5-2 21-16,3-4 32 16,-2-2 6-16,-9-4 34 15,-1 3 20-15,-12-6 37 16,-4 0 17-16,-5 1 2 16,-9-4-5-16,-5 7-14 15,-3 2-11-15,0 3-29 16,1 0-15-16,3 10-30 15,6 2-11-15,2 10-15 16,3 7-1-16,4 7 1 0,0 1 4 16,6 3 7-16,7-6 3 15,5-7 3-15,10 2 3 16,1-7-26-16,-4-7-38 16,3-4-109-16</inkml:trace>
  <inkml:trace contextRef="#ctx0" brushRef="#br0" timeOffset="172531.2548">16126 13711 1063 0,'-6'0'464'16,"2"0"-232"-16,1 7-157 16,4 3-105-16</inkml:trace>
  <inkml:trace contextRef="#ctx0" brushRef="#br0" timeOffset="173107.5322">16249 13618 623 0,'3'-1'331'0,"7"-2"-20"15,14 9-194-15,8-4-24 16,16 5-10-16,2-1-17 16,-2-6-33-16,-4 6-10 15,-23-6 0-15,-11-3 2 0,-10 0-7 16,-8-5-3-16,-4 2-11 15,-1 4-3-15,-3-3 0 16,2 5-1-16,4 4-5 16,2 0-2-16,8 6-3 15,-2-4 2-15,1 3 2 16,2-1 3-16,-1 3 0 16,4 5 0-16,-1 2 2 15,-2-1 1-15,2-1 0 16,-3 2-1-16,0 0 8 15,2 2 0-15,0 5-1 16,3 0 2-16,5 12-8 16,1 0-1-16,-1 4 0 15,-2 2 1-15,-7-5-2 16,-1-6 21-16,-9-4 26 16,-1-4 9-16,-5-5 13 15,-1 1-19-15,-2-2-19 16,1 0-6-16,-3-5-6 15,1-4-1-15,0-9-20 0,1-2-31 16,8-8-100-16,0 0-93 16</inkml:trace>
  <inkml:trace contextRef="#ctx0" brushRef="#br0" timeOffset="173430.0897">16361 13961 908 0,'2'0'426'0,"7"-2"-134"16,9 1-100-16,17-2-76 16,1 0-17-16,9 8-52 0,-4-5-12 15,1 5 90-15</inkml:trace>
  <inkml:trace contextRef="#ctx0" brushRef="#br0" timeOffset="174088.7085">16805 14171 263 0,'5'-3'200'0,"9"-10"50"16,-1-1-29-16,-5 1-21 15,0-3-13-15,-6 2-29 16,-3-2-16-16,-12-6-31 16,0 5-16-16,-12-4-38 15,0 6-16-15,2 14-36 0,-2 1-10 16,6 14-13-16,3 1-1 15,6 5 2-15,3-1 2 16,8 2 5-16,8-1 4 16,12-4 6-16,3-2 4 15,3-11 5-15,-1-3 1 0,-2-6 0 16,-2-6-2-16,-2-2-4 16,-2-4-3-16,-6 0 1 15,-2 8 2-15,-9-4 0 16,0 8 1-16,-2 4-2 15,-2-1-5-15,3 3-2 16,-1 0-2-16,1 0 1 16,2 8 5-16,4 6 5 15,26 31 4-15,-10-31 14 16,-2-5 10-16,1-2 16 16,4-6 8-16,-6-6 5 15,-1-3-3-15,-7-6-7 16,-10-4-10-16,-4 5-18 15,0-4-8-15,-5 5-59 16,4-3-51-16</inkml:trace>
  <inkml:trace contextRef="#ctx0" brushRef="#br0" timeOffset="174737.935">17809 14109 551 0,'5'-7'350'15,"4"-6"-38"-15,-4 4-84 16,-4-4-40-16,-6-2-55 16,-6 0-20-16,-6-3-27 15,-5-4-14-15,-1 6-23 16,0 1-13-16,1 8-36 15,2 7-9-15,1 10-10 16,0 3-4-16,8 9 2 16,4 3 3-16,12-1 6 15,8 4 6-15,9-5 6 0,4-4 4 16,1-9 5 0,1-8 3-16,0-5 3 0,-1-10-1 15,-1-5-9-15,-4-6-2 16,-9-10-3-16,0-3 0 15,-4-7 6-15,-3-2 0 16,-6-13 0-16,-3 1 16 16,-7 2 35-16,4 8 13 0,-1 17 14 15,2 9-16-15,2 14-53 16,3 4-21-16,0 14-25 16,-2 3-4-16,8 21 10 15,-1 9 11-15,2 13 14 16,0 7 4-16,-7 4 7 15,0-4-1-15,0-15 0 16,0-7 0-16,2-16-37 16,5-2-64-16</inkml:trace>
  <inkml:trace contextRef="#ctx0" brushRef="#br0" timeOffset="175239.3436">18227 13930 628 0,'-2'-5'341'0,"-6"-3"-70"16,-4-3-70-16,-7 1-36 16,-6 1-19-16,-9 1-30 15,0 4-16-15,9 4-62 16,5 2-19-16,12 8-22 15,8 2-4-15,-2 2 3 16,2 2 5-16,10 4 11 16,1 0 5-16,19 5-1 15,6 4-2-15,2-1-5 16,0-4-1-16,-11-3 0 16,-9-6 1-16,-9-7 13 15,-8 4 11-15,-11-3 17 16,-8-3 11-16,-16 2 9 15,-2-2-6-15,-3-3-16 16,3 0-11-16,16 0-38 16,5-6-51-16</inkml:trace>
  <inkml:trace contextRef="#ctx0" brushRef="#br0" timeOffset="184789.4064">19046 13899 823 0,'-7'-2'383'0,"-10"2"-144"0,-7 3-52 16,0 9-77-16,-3 7-31 16,-1 8-59-16,6 2-17 15,16-1-14-15,6-1-3 16,21-10 2-16,6-5 3 15,8-12 9-15,6-6 7 16,-10-10 12-16,-6 1 4 16,-16-2 42-16,-14-5 15 15,-15 7 5-15,-4 1-4 16,-6 7-45-16,4 8-22 0,8 6-28 16,4 3-64-16</inkml:trace>
  <inkml:trace contextRef="#ctx0" brushRef="#br0" timeOffset="184999.425">19209 13876 834 0,'17'3'384'16,"10"3"-158"-16,8 2-145 16,-1-3-18-16,1 1-37 15,-5-8-25-15,0-3-210 16</inkml:trace>
  <inkml:trace contextRef="#ctx0" brushRef="#br0" timeOffset="185269.6522">19314 13928 629 0,'-1'0'390'15,"-2"0"-19"-15,3 6-206 16,0-6-38-16,-1 0-62 16,1 5-25-16,0 16-10 15,3 33-9-15,2-28-20 16,-2-4-61-16</inkml:trace>
  <inkml:trace contextRef="#ctx0" brushRef="#br0" timeOffset="185631.7609">19611 13961 421 0,'-5'-4'315'0,"-10"-7"48"16,-7 2-105-16,1 9-119 15,-1 3-44-15,2 6-65 16,7 7-19-16,4 6-15 16,4 2-3-16,8-2 5 15,5-2 4-15,15-6 10 16,5-1 9-16,9-4 18 15,-2-8 25-15,-10-9 46 16,-7-3 11-16,-16-9-3 16,-4 1-24-16,-13 5-56 15,-6-2-6-15,0 4-110 16</inkml:trace>
  <inkml:trace contextRef="#ctx0" brushRef="#br0" timeOffset="186112.034">20165 13866 620 0,'7'-2'359'0,"7"5"-50"16,1 8-71-16,1 17-91 15,-3 3-36-15,-6 7-34 16,-6 1-17-16,-8-10-17 15,0-4-2-15,0-7-10 16,0-10 0-16,7-9-9 16,0-5-10-16,8-21-22 15,6 3-10-15,9-6-4 16,1-4 7-16,6 9 12 16,1 0 1-16,-4 9 0 15,-3 8 0-15,-11 8 6 16,1 7 3-16,-3 9 4 15,0 8 4-15,-3 5-5 16,-1 6-1-16,-9-6 25 16,5 1-61-16,-2-5-205 0</inkml:trace>
  <inkml:trace contextRef="#ctx0" brushRef="#br0" timeOffset="186429.0555">20506 13756 883 0,'15'-8'425'0,"11"-4"-161"15,-3 10-84-15,-1 14-73 16,-5 11-19-16,-2 17-16 16,2 8-6-16,-4 10-25 15,-3-4-11-15,-2-10-13 16,2-7-2-16,-1-16 1 15,2-4 3-15,2-12-3 16,0-9-7-16,-4-7-16 16,-6-7-13-16,-12-7-17 15,-5 2-4-15,-6-1 5 16,-6-3 5-16,2 16 4 16,-5 6 4-16,-1 13-2 15,5 9 3-15,-2 3-86 0,8 0-121 16</inkml:trace>
  <inkml:trace contextRef="#ctx0" brushRef="#br0" timeOffset="186846.5845">20983 13822 675 0,'-9'-5'420'16,"-6"-5"-19"-16,3 10-240 16,-2 0-59-16,2 7-73 15,2 3-20-15,10 0-18 16,0 2-4-16,13 2 4 16,5-3 3-16,-2-1 8 15,4-2-4-15,-3-6-34 16,-5-1-7-16,-6-2-3 15,-6-1 6-15,-10-3 26 16,-2 2 5-16,-6 5 2 16,-2 1 6-16,-5 9 24 15,0-1 7-15,7 7 9 16,7 2-1-16,8-3-1 16,5-1 3-16,10-7 6 15,0 0-1-15,10 0-15 0,5 4-5 16,-2-8-7-16,2-3-38 15,1-2-122-15,-1-5-340 16</inkml:trace>
  <inkml:trace contextRef="#ctx0" brushRef="#br0" timeOffset="186992.5575">21180 13840 801 0,'1'1'472'0,"2"3"-19"0,1 8-283 16,-1 9-60-16,4 7-42 15,-1 1-16-15,2 0-23 16,0-2-9-16,-3-8-26 16,2-2-51-16,-1-10-159 15</inkml:trace>
  <inkml:trace contextRef="#ctx0" brushRef="#br0" timeOffset="187197.0181">21375 13832 881 0,'2'1'431'0,"-9"3"-147"16,-7 0-77-16,-9 6-89 15,-5 2-22-15,5 4-39 16,4 1-18-16,7 3-30 16,6-2-9-16,6-3-8 0,10 3-1 15,10-3 5 1,5-1-21-16,10-5-67 0,-4-1-95 15</inkml:trace>
  <inkml:trace contextRef="#ctx0" brushRef="#br0" timeOffset="187767.3032">21441 13844 710 0,'-1'0'370'0,"1"-2"-96"16,8 1-64-16,7 0-96 16,3-2-28-16,8-1-43 15,4 1-13-15,6-2-15 16,1 3-2-16,-6-3-5 16,-6 2 2-16,-9-2-27 15,-4 3-10-15,-12 3-12 16,-8 4-6-16,-7 9 24 15,-5-1 10-15,1 6 8 16,5 0 0-16,5-5-2 16,5 1 0-16,6-4 0 15,3-2 3-15,3-1 4 16,0-2 3-16,4 2 1 0,2 0 5 16,4-1 4-16,0 1 1 15,5-7 2-15,1 0-4 16,3-1-5-16,4-1-3 15,6-1-1-15,-1-2 0 16,-8-3 2-16,-5-3 1 16,-18-6 2-16,0 2 2 15,-1 0 25-15,-4 0 8 0,-9 0 18 16,-6-2 6-16,-8 1-21 16,-3 3-12-16,3 6-27 15,0 6-10-15,0 9-16 16,7 8 0-16,1 10 0 15,5 4 4-15,12 9 13 16,2-2 5-16,9 0 8 16,2 0-1-16,3-8-3 15,1-2-3-15,0-4-11 16,-6-6-40-16,-4-10 160 16</inkml:trace>
  <inkml:trace contextRef="#ctx0" brushRef="#br0" timeOffset="187978.5235">22153 13845 992 0,'-1'0'511'0,"-3"0"-122"16,-3 11-229-16,0 11-49 15,1 11-47-15,3 1-13 16,5 0-4-16,3-4-53 16</inkml:trace>
  <inkml:trace contextRef="#ctx0" brushRef="#br0" timeOffset="188711.1158">22335 13809 837 0,'7'5'439'16,"3"0"-115"-16,-1 12-168 16,-2 3-49-16,-4 6-51 0,-3 1-17 15,0 1-16-15,-3-5-2 16,-2-8-8-16,1-2-3 16,4-10-57-16,6-4-46 15,9-7-88-15,4-5-15 16,3-7 56-16,-3-1 44 15,-4-3 98-15,-6-2 32 16,-8 7 49-16,3 1 22 16,-10 8 17-16,1 3-8 0,-5 9-35 15,-4 4-21-15,6 7-27 16,-1 4-7-16,5-1-17 16,7 5-4-16,6-4-2 15,2-2-1-15,7 1 7 16,0-4-28-16,7 1-44 15,3-4-29-15,1-1-71 16,0-2 13-16,4-6 39 16,3-3 29-16,-2-2 80 15,2-3 35-15,-6-2 55 16,-6 0 15-16,-5-6 36 16,-9-4-3-16,-6 3-4 15,-4-2 5-15,-12 1-17 16,-2 0-7-16,-10 0-27 15,1 4-18-15,-2 3-32 16,2 6-12-16,3 4-24 16,4 3-7-16,6 10-10 0,4 1-1 15,6 6 6-15,3 2 5 16,16 6 10-16,1 0 2 16,13-4 3-16,-2-3 2 15,0-11-6-15,0-5-23 16,-10-10-72-16,3-2-57 15,-15-13-174-15,-5-4-122 0</inkml:trace>
  <inkml:trace contextRef="#ctx0" brushRef="#br0" timeOffset="188814.299">22801 13613 894 0,'3'-9'444'0,"2"-7"-145"16,-5 4-67-16,0 13-94 15,2 11-46-15,4 10-61 16,3 9-6-16</inkml:trace>
  <inkml:trace contextRef="#ctx0" brushRef="#br0" timeOffset="190058.011">1606 14998 627 0,'3'12'246'16,"-3"19"-182"-16,3 9-11 15,-1 2-24-15,-2 2-13 16,0-9-3-16,-3-10 2 16,3-15-25-16,-5-10-23 0,1-13-49 15,3-10-5-15,-3-12 29 16,3-7 43-16,2 3 99 15,4 2 34-15,4 7 57 16,-1 4 11-16,8 11-27 16,-3 6-29-16,1 12-61 15,10 12-36-15,-3 8-28 16,-2 1-2-16,-3 3 1 16,-4 3 3-16,-6-1 1 15,1 1-7-15,1-6-161 16</inkml:trace>
  <inkml:trace contextRef="#ctx0" brushRef="#br0" timeOffset="190440.6601">2056 14984 708 0,'-9'-2'386'0,"-11"-5"-70"0,2 2-108 16,-2 5-109-16,2-1-35 0,0 2-57 15,4 2-17-15,11 7-15 16,3 4-3-16,13-1 6 16,-1-1 4-16,7-3 11 15,-2-2 5-15,-3 0 7 16,-1-1 3-16,-6-5 9 15,-6 1 1-15,-12-3-3 16,0 1 0-16,-12 5-4 16,0-1 12-16,4 11 15 15,1-2 4-15,9 4-6 16,5 3-13-16,6-4-18 16,6 5-5-16,13-2-1 15,0-3-1-15,5 1-36 16,6-5-54-16,-9-5-351 15</inkml:trace>
  <inkml:trace contextRef="#ctx0" brushRef="#br0" timeOffset="190795.2227">2304 15052 687 0,'-6'-6'400'16,"-10"-11"-69"-16,0 8-79 15,-4 6-134-15,2 3-53 16,4 14-59-16,2-2-12 16,10 5-7-16,4 6 0 0,8 1 2 15,1 0 1-15,8-1 6 16,-1-5 2-16,0-6 3 16,4-2 4-16,-4-10 6 15,-1-5 6-15,-2-9 7 16,-4-1 2-16,-7-3 2 15,-5-3-1-15,-9 0 20 16,-2-4 10-16,-5 1 11 16,2-2 3-16,-2-8-28 15,4 0-14-15,3-15-29 16,7-2-10-16,9 5-51 16,5 1-37-16,11 15-82 15,3 6-95-15</inkml:trace>
  <inkml:trace contextRef="#ctx0" brushRef="#br0" timeOffset="191031.0103">2580 15046 863 0,'-2'7'421'0,"-2"7"-122"0,0 11-170 15,-2 3-17-15,7 4-46 16,3-1-17-16,1-5-63 16,3-2-79-16</inkml:trace>
  <inkml:trace contextRef="#ctx0" brushRef="#br0" timeOffset="191174.0274">2544 14873 1007 0,'-2'-3'551'16,"-1"-3"-49"-16,-3 6-420 15,4 3-17-15,4 8-186 16</inkml:trace>
  <inkml:trace contextRef="#ctx0" brushRef="#br0" timeOffset="191525.3514">2855 15061 787 0,'-8'1'395'0,"-15"-3"-120"15,0 2-90-15,4 5-93 16,1 0-40-16,9 14-52 16,2 4-8-16,9 7-3 15,6 1 3-15,8 1 8 16,6-3 7-16,8-12 28 15,1-6 18-15,4-15 36 16,-6-8 22-16,-10-9 18 16,-6-7 1-16,-15-4-14 15,-4 5-22-15,-16 0-49 16,-7 8-20-16,-3 8-92 16,3 1-72-16</inkml:trace>
  <inkml:trace contextRef="#ctx0" brushRef="#br0" timeOffset="191969.6949">3532 15003 775 0,'-5'5'439'16,"-9"5"-9"-16,0 5-315 15,2 5-30-15,-3 2-56 16,10 4-24-16,3 1-14 16,10 2-2-16,9-3 2 15,4-3 3-15,3-8 9 16,0-7 4-16,-3-11 12 16,-5-6 5-16,-9-6 12 15,-1 0 3-15,-11 0-2 16,-4 3-6-16,-8 2-15 0,-9 2-6 15,2 4-9-15,-1 0-15 16,7 4-323-16</inkml:trace>
  <inkml:trace contextRef="#ctx0" brushRef="#br0" timeOffset="192125.0066">3657 15047 935 0,'16'-2'452'0,"16"1"-154"15,2-4-115-15,3 5-90 16,-2 1-33-16,-1-2-40 16,-3 1-2-16,-1-3-105 15,-8-3-96-15</inkml:trace>
  <inkml:trace contextRef="#ctx0" brushRef="#br0" timeOffset="192284.2323">3829 15054 768 0,'-2'6'434'16,"-2"5"-82"-16,5 9-166 15,3 1-43-15,2 3-72 16,3 0-20-16,5 0-31 16,-3-3-9-16,4-5 82 15</inkml:trace>
  <inkml:trace contextRef="#ctx0" brushRef="#br0" timeOffset="192591.8997">4175 15084 823 0,'-14'-10'449'0,"-14"-2"-79"16,4 3-144-16,-2 2-116 15,6 9-41-15,10 5-52 16,-3-3-18-16,12 11-12 16,3 2-2-16,7 3 2 15,5 4 2-15,9-5 5 16,4-1 10-16,4-7 13 16,2-3 6-16,-7-11 27 15,-7-5 4-15,-9-5 7 16,-6-5 3-16,-7 7-31 15,-5 0-13-15,-9-1-59 16,0 6-36-16</inkml:trace>
  <inkml:trace contextRef="#ctx0" brushRef="#br0" timeOffset="193047.2775">4897 15015 789 0,'-9'3'389'0,"-14"4"-120"16,0 6-98-16,-1 0-69 15,1 1-30-15,9 6-44 16,6 6-7-16,11 0-21 15,6 3 3-15,9-5 20 16,4-9 9-16,7-7 13 16,-3-7 2-16,-7-5-2 15,-3-4 5-15,-16-3 4 16,-7 2-7-16,-7 1-19 0,-10-1-15 16,0 7-39-16,0 0-46 15</inkml:trace>
  <inkml:trace contextRef="#ctx0" brushRef="#br0" timeOffset="193324.3183">4973 15052 1223 0,'4'4'512'0,"8"9"-312"16,-3 2-33-16,-7 2-75 15,6 3-26-15,-6-6-30 16,-1-3-9-16,4-5-13 15,-2-4-1-15,8-3-41 16,2-6-18-16,2-10-10 16,3-3-3-16,4 1 35 15,0-3 17-15,2 12 10 16,2 6 14-16,-9 1 25 16,0 8 15-16,-6 8 13 15,-5 0-11-15,-5 13-21 16,-4 2-14-16,0 2-56 15,3-1 374-15</inkml:trace>
  <inkml:trace contextRef="#ctx0" brushRef="#br0" timeOffset="193571.3595">5370 15030 1388 0,'-1'5'522'0,"0"8"-398"15,1 9-16-15,6 12 35 16,-4 10-16-16,6 7-16 16,-12 0-30-16,7 3-52 15,6-4-15-15,-2-10-71 16,12-3-76-16,-14-18-189 15</inkml:trace>
  <inkml:trace contextRef="#ctx0" brushRef="#br0" timeOffset="193731.3354">5385 15169 1031 0,'0'3'556'16,"0"-3"-78"-16,3 1-355 15,-3-1-50-15,2 0-58 0,25 1 28 16,42 7-139-16,-27-3-108 16</inkml:trace>
  <inkml:trace contextRef="#ctx0" brushRef="#br0" timeOffset="198184.3157">5848 14963 1368 0,'-10'4'55'0,"-8"-7"70"0,5 3-24 16,-14 4-6-16,1 0-19 15,9 4-33-15,2-1-17 16,10 6-28-16,5-3-7 16,11 5-3-16,7-1 3 15,12-7 7-15,2-1 2 16,5-6 4-16,-8 0 2 16,-7-4-7-16,-9-4-4 15,-13 0-8-15,-5-1-4 0,-14 6 5 16,-7 1 3-16,-10 5 9 15,-2 0 1-15,0 2 4 16,6 2-1-16,13 2-4 16,5 2 0-16,11 1 2 15,3 3 2-15,11 2 5 16,6 3 0-16,11-1-4 16,6-5-1-16,4-6 2 15,-3-4 0-15,2-6 2 16,-5-4 1-16,-10-7 1 15,2 0 0-15,-8-4 0 16,-3-4-1-16,-5 3 3 16,-6-2 1-16,-3 8 3 15,1 8 2-15,-6 9 1 16,3 4-1-16,-2 9-7 16,-2 2-5-16,9 3-6 15,1 2-1-15,4-3-31 0,5 3-35 16,-4-8-22-16</inkml:trace>
  <inkml:trace contextRef="#ctx0" brushRef="#br0" timeOffset="198347.3975">6001 14796 1194 0,'1'-6'538'0,"-2"-3"-220"0,1 9-254 15,-2 2-44-15,4 7-96 16,4 2-89-16</inkml:trace>
  <inkml:trace contextRef="#ctx0" brushRef="#br0" timeOffset="198702.1508">6353 15044 937 0,'-12'-7'442'15,"-9"-2"-183"-15,-7-3-51 16,0 8-99-16,3 1-38 15,0 7-55-15,8 5-14 16,5 6-6-16,4 4-5 16,14 6-2-16,7 1 2 15,12 2 6-15,7-6 3 16,7-10 8-16,-5-9 6 0,1-14 10 16,-4-1 12-1,-13-8 27-15,-7 2 5 0,-23-5-8 16,-6 4-15-16,-20 3-41 15,0-2-39-15</inkml:trace>
  <inkml:trace contextRef="#ctx0" brushRef="#br0" timeOffset="199127.6375">7108 14873 1261 0,'-3'2'495'0,"-1"15"-326"16,-3 6-58-16,1 18-47 15,3 6-4-15,0 4-21 16,3 1-6-16,3-4-12 16,1-3-21-16,4-9-117 15,-1-8-79-15</inkml:trace>
  <inkml:trace contextRef="#ctx0" brushRef="#br0" timeOffset="199500.5645">6922 14759 741 0,'2'-9'359'0,"11"-8"-100"16,10-2-69-16,12-1-50 15,11 5-12-15,14 7-35 16,4 8-21-16,9 14-30 16,-1 8-12-16,-21 5-19 15,-9 5-5-15,-26 3 2 16,-16-1 3-16,-14 6 10 15,-16-5 7-15,-25-8 5 16,-12-6-1-16,-9-11-10 16,4-3-5-16,15-7-23 15,18-2-50-15</inkml:trace>
  <inkml:trace contextRef="#ctx0" brushRef="#br0" timeOffset="201176.5566">8004 15069 645 0,'-3'5'287'15,"-4"4"-142"-15,2 8-55 0,3 11-43 16,2 3-15-16,11 3-9 15,1-6-6-15,9-8-2 16,1-7 1-16,5-13 8 16,1-7 5-16,-4-12 24 15,-5-2 18-15,-11-2 32 16,-6-2 9-16,-6 4-9 16,-4 2-11-16,-5 6-25 15,0 5-12-15,5 11-30 16,0 2-13-16,4 9-23 15,8 4-6-15,7 0 7 16,4 4 3-16,11-5 6 16,-3-6 1-16,4-5 6 0,-1-7 4 15,-5-5 13-15,-5-2 7 16,-14-5 7-16,0 1-1 16,-7-3-13-16,0-1-11 15,5 3-108-15,3 4-103 16</inkml:trace>
  <inkml:trace contextRef="#ctx0" brushRef="#br0" timeOffset="201693.7239">8641 15053 794 0,'-10'-2'407'0,"-12"-4"-114"0,0 5-73 15,0-3-88-15,5 4-45 16,6 3-62-16,3-1-21 15,8 5-21-15,7 1-4 16,6 2 8-16,6 3 7 16,14 4 10-16,0 3 3 0,-2 1 6 15,-8-2 9-15,-18-1 38 16,-8-5 12-16,-24 0 8 16,-5 1-3-16,-9-11-31 15,3-5-13-15,12-11-50 16,7-2-59-16,11 3-176 15</inkml:trace>
  <inkml:trace contextRef="#ctx0" brushRef="#br0" timeOffset="201969.6792">8997 15055 1099 0,'0'1'530'15,"0"-1"-198"-15,-1-1-134 16,1 1-123-16,0-1-40 15,0 0-25-15,0 1-47 16,0 0-129-16</inkml:trace>
  <inkml:trace contextRef="#ctx0" brushRef="#br0" timeOffset="202119.6918">9020 15205 1471 0,'0'1'656'0,"-1"-1"-345"16,0 0-136-16,0-1-108 15,1 0 17-15</inkml:trace>
  <inkml:trace contextRef="#ctx0" brushRef="#br0" timeOffset="204821.1244">1658 15960 887 0,'-3'15'365'0,"-3"28"-208"0,2 15-62 16,1 18-33-16,2 8-18 15,3-1-23-15,2-4-1 16,-2-12-1-16,3-7 20 15,-8-18-168-15</inkml:trace>
  <inkml:trace contextRef="#ctx0" brushRef="#br0" timeOffset="205032.9604">1572 15965 838 0,'4'-4'412'16,"2"-2"-188"-16,4 1-26 16,7 0-88-16,16 5-48 15,17 7-20-15,20-1-28 16,9 3-2-16,-1-6-42 16,-3-3-80-16</inkml:trace>
  <inkml:trace contextRef="#ctx0" brushRef="#br0" timeOffset="205270.5154">1715 16590 940 0,'13'-4'406'16,"11"0"-225"-16,21 6-125 15,6-2-4-15,8 3-42 16,-2 0-28-16</inkml:trace>
  <inkml:trace contextRef="#ctx0" brushRef="#br0" timeOffset="205469.524">1694 16296 1109 0,'3'0'426'0,"7"2"-274"0,10 5-93 16,26 3-40-16,11-2 7 15,17-3-8-15,0-5 16 16,-10 0-397-16</inkml:trace>
  <inkml:trace contextRef="#ctx0" brushRef="#br0" timeOffset="205754.1457">2167 16430 1012 0,'-3'6'402'0,"-5"9"-207"15,6 13-94-15,-4 8-13 16,3 3-6-16,2 9-46 16,-1-1-12-16,6-7 12 15,0-4-65-15,3-17-277 16</inkml:trace>
  <inkml:trace contextRef="#ctx0" brushRef="#br0" timeOffset="205944.4256">2141 16428 1028 0,'9'-10'433'16,"14"-11"-267"-16,2 6-39 15,8 14-59-15,1 1-22 16,-6 9-10-16,-6 1-5 16,-17 3 3-16,-11 1 2 0,-18-1 5 15,-10 0 1-15,-7-11-65 16,2 1-77-16</inkml:trace>
  <inkml:trace contextRef="#ctx0" brushRef="#br0" timeOffset="206211.6327">2271 16607 907 0,'2'6'432'0,"5"8"-72"0,5 2-199 16,16 10-48-16,3 3-13 15,2-1-55-15,-1 1-17 16,-12-4-28-16,-1-5-49 15,-8-5-243-15</inkml:trace>
  <inkml:trace contextRef="#ctx0" brushRef="#br0" timeOffset="206348.3783">2506 16644 876 0,'-9'8'463'15,"-6"4"-121"-15,-9 9-167 16,-8 4-35-16,-7 1-72 15,-3 1-23-15,5 0 8 16,4-2-76-16</inkml:trace>
  <inkml:trace contextRef="#ctx0" brushRef="#br0" timeOffset="206676.4502">2698 16273 1331 0,'9'0'490'0,"13"0"-395"15,12 2-32-15,14 0-19 16,0 0-22-16,8 0-13 16,-14 0 29-16,-9 2-125 15,-7-1-295-15</inkml:trace>
  <inkml:trace contextRef="#ctx0" brushRef="#br0" timeOffset="206857.3621">2711 16397 1133 0,'7'4'441'0,"9"1"-296"15,13 6-23-15,19-2-3 16,3-2-33-16,8-1-37 16,-4-4-3-16</inkml:trace>
  <inkml:trace contextRef="#ctx0" brushRef="#br0" timeOffset="207476.7019">3781 15716 642 0,'-14'-12'375'0,"-12"-11"-19"16,-4 9-198-16,0 6-38 15,2 8-63-15,3 8-33 16,8 18-36-16,1 11-7 15,11 24-7-15,-2 10-1 16,12 25 10-16,5 10 5 0,1 5 12 16,6 2 7-1,-12-13 15-15,-5-7 7 0,-10-3 6 16,-4-7-2-16,4-3-5 16,-5-5-2-16,-2-20 19 15,0-4 13-15,-7-18 7 16,-3-10 3-16,-2-11-20 15,-4-9-17-15,-2-8-54 16,9-1-62-16</inkml:trace>
  <inkml:trace contextRef="#ctx0" brushRef="#br0" timeOffset="208126.6272">4348 16419 768 0,'-5'-7'372'0,"-9"-7"-116"16,-2-1-50-16,-10 0-52 15,-5 2-17-15,-3 2-56 16,2 5-30-16,5 8-46 16,5 6-22-16,10 11-16 15,1 3 1-15,10 9 5 16,5 2 5-16,6-3 8 16,6-2 4-16,8-7 6 15,1-5 4-15,7-15 8 16,-1-4 6-16,1-18 5 15,3-9-1-15,-5-5-2 16,0-6-2-16,-8-8 0 0,-3-2 4 16,-11-8 3-16,-1-1 0 15,-7 5 30-15,0 9 17 16,-8 8 30-16,0 12 12 16,1 17-32-16,-3-5-21 15,6 19-56-15,0-1-20 16,2 8-20-16,2 9-2 15,6 16 5-15,1 11 5 16,4 17 15-16,-5 8 5 0,-5 0 13 16,1-6 7-16,-1-11-79 15</inkml:trace>
  <inkml:trace contextRef="#ctx0" brushRef="#br0" timeOffset="208579.1487">4684 16074 1042 0,'-1'0'484'0,"-3"-2"-228"0,-3 2-97 15,-4 17-82-15,2 11-5 16,-2 23 8-16,3 10 3 16,3 12-15-16,-2-7-28 15,7-6-22-15,0-9-4 16,1-23 16-16,5-4-47 16,0-24-78-16,1-2-46 0,-3-12-118 15,-1-9 1-15,-3-3-17 16,-4-8 13-16,-4-7 97 15,-1-6 70 1,-5-13 172-16,1-2 76 0,6 7 73 16,5 7 10-16,7 15-38 15,2 12-27-15,6 11-74 16,1-2-36-16,10 11-48 16,6-2-14-16,12-3-5 15,4 2 2-15,8 1-50 16,2 5-55-16,-5 6-214 15</inkml:trace>
  <inkml:trace contextRef="#ctx0" brushRef="#br0" timeOffset="208825.1646">4689 16567 888 0,'0'5'351'0,"2"2"-214"16,4-2-37-16,18-3 6 16,7-2-23-16,17 0-33 15,6-1-19-15,-6-6-14 16,-3 0-73-16</inkml:trace>
  <inkml:trace contextRef="#ctx0" brushRef="#br0" timeOffset="209016.9392">4629 16329 1130 0,'4'1'418'0,"8"3"-304"16,9-2-40-16,22-1 11 0,9 0-24 15,10-2-36 1,3-1-7-16,-7 0-87 0</inkml:trace>
  <inkml:trace contextRef="#ctx0" brushRef="#br0" timeOffset="209363.0204">5079 16409 1067 0,'-4'8'428'16,"-3"8"-254"-16,4 12-123 15,-3 5-5-15,6 5-24 16,4 0-11-16,0-7-4 16,-2-5-17-16,3-9-188 0</inkml:trace>
  <inkml:trace contextRef="#ctx0" brushRef="#br0" timeOffset="209535.494">5110 16408 835 0,'15'-4'384'16,"10"1"-128"-16,11 5-87 0,-7 8-46 16,-7 8-12-16,-7 0-30 15,-15 4-9-15,-19 2-19 16,-6-4-4-16,-11-3-47 16,-2-8-76-16</inkml:trace>
  <inkml:trace contextRef="#ctx0" brushRef="#br0" timeOffset="209793.5129">5277 16651 1227 0,'9'8'451'0,"17"14"-345"0,1 1-22 15,1 0 6-15,-2 1-32 16,-8-1-36-16,-7-2 28 16,-4-5-133-16,2-2-93 15</inkml:trace>
  <inkml:trace contextRef="#ctx0" brushRef="#br0" timeOffset="209937.4284">5414 16654 1223 0,'-12'1'521'0,"-15"6"-278"16,4 8-52-16,-10 7-67 16,1 8-31-16,-1 1-54 15,0-2-16-15,9-3-57 16,6-8-107-16</inkml:trace>
  <inkml:trace contextRef="#ctx0" brushRef="#br0" timeOffset="210925.3587">5875 16338 663 0,'11'3'279'0,"16"1"-150"16,14 2-36-16,8 0-21 15,7 0-25-15,-9-4-127 16</inkml:trace>
  <inkml:trace contextRef="#ctx0" brushRef="#br0" timeOffset="211144.1193">5898 16445 956 0,'7'4'390'16,"18"5"-231"-16,6-1-6 15,12-3-40-15,7-3-32 16,3-2-47-16,-1-1-60 0</inkml:trace>
  <inkml:trace contextRef="#ctx0" brushRef="#br0" timeOffset="211623.5292">6738 15881 824 0,'0'-7'424'0,"-1"-5"-143"15,-1 12-104-15,4 22-109 16,1 16-42-16,6 27-24 15,2 11 5-15,1 8 0 16,-4-1 4-16,-2-8 5 16,1-9 43-16,-5-21-130 15,6-10-86-15</inkml:trace>
  <inkml:trace contextRef="#ctx0" brushRef="#br0" timeOffset="211841.9439">6918 16214 750 0,'-9'1'333'0,"-4"8"-166"15,-7 2-44-15,-10 5-34 16,6 2-9-16,-4-2-1 0,10 1-12 16,18-1-34-16,4 1-5 15,18-1-15-15,8 1 2 16,0-5 7-16,4 1-6 15,4 0 9-15,-1-1-73 16</inkml:trace>
  <inkml:trace contextRef="#ctx0" brushRef="#br0" timeOffset="212200.5024">7132 16436 823 0,'5'4'384'15,"2"4"-167"-15,9-1-106 16,3-7 5-16,1-4-47 31,-11 2-5-31,-4 1-22 0,0 1-6 0,29-16-7 16,-9-5-11-16,-12-1-3 15,-26 8-7-15,-9 7-11 16,-6 3-4-16,-5 8-1 16,2 6 1-16,3 6 3 15,3 6 4-15,9 8 16 0,2 0 10 16,9 2 15-16,5 1 0 16,11-6-14-16,6-1-5 15,15-5-13-15,5-7 1 16,12-5-55-16,6-4-76 15</inkml:trace>
  <inkml:trace contextRef="#ctx0" brushRef="#br0" timeOffset="212587.1617">7530 16146 1007 0,'2'5'424'16,"1"4"-227"-16,7 5-62 16,7 9-25-16,1 3-15 15,17 8-29-15,1 1-10 16,-2 0-26-16,1-3-8 15,-13-6-68-15,1-3-91 16</inkml:trace>
  <inkml:trace contextRef="#ctx0" brushRef="#br0" timeOffset="212811.4615">7795 16157 949 0,'-9'5'396'0,"-14"8"-240"15,-7 7-29-15,0 7-70 16,-5 2-13-16,2 5-21 16,2 0-6-16,9-3-4 15,5-5-8-15,13-12-51 16,4-4-74-16</inkml:trace>
  <inkml:trace contextRef="#ctx0" brushRef="#br0" timeOffset="213436.7389">7991 16087 667 0,'-1'-8'349'0,"3"-6"-60"16,5 0-102-16,9-5-47 0,9 0-6 15,8 1-24-15,0 2-13 16,3 12-31-16,1 11-21 16,-3 17-22-16,-5 8 9 15,-2 19 8-15,-11 5 3 16,-9 7-4-16,-1 3-9 16,-6-12-10-16,0-9-4 15,5-16 1-15,0-7 0 16,-4-19 11-16,-1-4 6 0,0-9 1 15,-2-8-10-15,-4-4-32 16,1 1-19-16,-11-7-14 16,1 5 3-16,-7 3 15 15,-2 5 2-15,0 11-9 16,-7 3-4-16,-3 9-4 16,-1 8 3-16,0 9 16 15,5 2 3-15,10-1 4 16,7-5-40-16</inkml:trace>
  <inkml:trace contextRef="#ctx0" brushRef="#br0" timeOffset="215574.0709">8785 16403 648 0,'-6'0'233'15,"0"2"-202"-15,8 4-43 0,31 7-12 16,15-3 14-16,32-2 42 16,25 1 19-16,28-3 50 15,17-2 12-15,24-1 9 16,3 1-3 0,13 1-37-16,0 2-17 0,-19-6-26 15,-6 1-12-15,-22-6 1 16,-11-5-43-16,-22 8-351 15</inkml:trace>
  <inkml:trace contextRef="#ctx0" brushRef="#br0" timeOffset="216024.1082">9703 16163 387 0,'8'-18'240'16,"3"-17"-42"-16,6-9-28 15,-6-5-9-15,3-9-5 16,-7-1-7-16,-7 4-5 15,3 10-17-15,-5 19-36 16,0 8-16-16,-5 21-50 16,-1 12-21-16,-5 24-15 15,5 17-4-15,3 19 15 16,4 5 7-16,2-1 5 16,-1-6-54-16</inkml:trace>
  <inkml:trace contextRef="#ctx0" brushRef="#br0" timeOffset="216473.2227">8861 16680 835 0,'-9'3'357'0,"-14"5"-160"16,-6 10-48-16,-2 17-60 0,1 11-11 15,7 21-51-15,7 6-10 16,16 4 1-16,4-5-4 15,8-10-3-15,8-3 46 16,-5-20-172-16,8-5-137 16</inkml:trace>
  <inkml:trace contextRef="#ctx0" brushRef="#br0" timeOffset="216871.1791">9130 17096 879 0,'-2'-9'393'0,"-5"-18"-197"15,0-1-27-15,-4 5-53 16,-5-7-24-16,-1 12-35 16,-5 1-14-16,0 10-34 15,1 7-15-15,2 9-19 16,-1 9-4-16,5 8 3 15,6 6 5-15,9 5 11 16,7-1 2-16,8-6 6 16,3-5 2-16,4-12 1 15,4-6-1-15,2-12-27 0,1-3-14 16,-7-10-22-16,-3-6-2 16,-8 4 25-16,-4 0 16 15,-6 7 26-15,-1 4 17 16,-1 9 2-16,-4 3 2 15,1 9-8-15,0 4-11 16,4 5-4-16,4 1-2 16,7 2-47-16,3 3-110 15</inkml:trace>
  <inkml:trace contextRef="#ctx0" brushRef="#br0" timeOffset="217170.6603">9177 16720 886 0,'-1'-9'388'0,"10"-7"-166"16,6 2-77-16,11 9-35 15,4 6-23-15,-6 9-49 16,-6 1-9-16,-9 5-15 15,-5 3 0-15,-14 3 4 16,-1 4 1-16,-6 2-2 16,-6-3-2-16,15-4-10 15,1-3-5-15,14-5-4 16,11-7-4-16,5 1 3 0,-1-5-54 16,3-2-99-16,-1 4-117 15</inkml:trace>
  <inkml:trace contextRef="#ctx0" brushRef="#br0" timeOffset="217313.0141">9499 16855 1082 0,'0'3'477'0,"0"9"-223"15,-2 3-61-15,2 15-92 16,-3 1-19-16,4 6-45 16,3 2-15-16,0-4-6 15,2 4-1-15,-5-8-73 16,2-2-74-16</inkml:trace>
  <inkml:trace contextRef="#ctx0" brushRef="#br0" timeOffset="217499.9025">9354 17034 1235 0,'1'1'462'0,"6"-1"-330"15,8 7-67-15,15-3-8 16,5 3-17-16,8-1-29 16,2-6-4-16,-1 3-52 0,-5-1-85 15</inkml:trace>
  <inkml:trace contextRef="#ctx0" brushRef="#br0" timeOffset="217681.1124">9796 16967 1382 0,'0'7'516'0,"3"8"-388"15,2 1-43-15,9 7-14 16,-3-1-24-16,2 2-27 16,1 2-6-16,-6 2-14 15,4 1-59-15,0-7-307 16</inkml:trace>
  <inkml:trace contextRef="#ctx0" brushRef="#br0" timeOffset="217846.6684">9990 16999 1031 0,'-9'0'491'0,"-10"0"-170"15,-5 6-107-15,-6 9-100 16,-1 1-29-16,-2 8-54 15,-1 3-13-15,1 7-14 16,-2 0 5-16,7-3 436 0</inkml:trace>
  <inkml:trace contextRef="#ctx0" brushRef="#br0" timeOffset="218256.9388">9898 16722 1000 0,'9'-3'430'0,"8"-6"-216"15,4 8-87-15,2 5-49 16,-1 4-24-16,-4 7-30 16,-5 0-5-16,-12 4 11 15,-8 1 4-15,-10 5 3 16,-3-2 0-16,8-4-19 15,4-3-10-15,11-5-1 0,7 0-1 16,10-6 2-16,8 0 1 16,10 0-47-1,4-1-58-15</inkml:trace>
  <inkml:trace contextRef="#ctx0" brushRef="#br0" timeOffset="218524.9284">10202 16605 1122 0,'13'10'418'0,"9"25"-304"15,5 10-3-15,-5 28 5 16,-2 13-1-16,-7 5-25 16,-9 2-22-16,-10-9-20 15,-9-8-15-15,-3-5 11 16,-10-14-48-16,1-20-124 16,2-10-277-16</inkml:trace>
  <inkml:trace contextRef="#ctx0" brushRef="#br0" timeOffset="219037.0343">10496 16622 805 0,'0'0'374'0,"2"-5"-157"15,6 2-76-15,9-4-57 16,3 5-21-16,6-2-22 16,0 4-11-16,-3 3-14 15,-4 0-7-15,-12 6-3 0,-7 3 0 16,-10 1 0-16,-1 0 0 15,2 2-4-15,4-1-1 16,6-2-4-16,7-3-1 16,8 1 4-16,-2-3 8 15,0 2 10-15,-7 1 4 16,-10-2 3-16,-6 1 7 0,-11-4-87 16,-3-2-152-16</inkml:trace>
  <inkml:trace contextRef="#ctx0" brushRef="#br0" timeOffset="219204.7467">10478 16868 748 0,'10'2'439'16,"7"-1"-43"-16,14-1-246 15,12 4-21-15,5-2-83 16,-1 0-22-16,-11-2-37 15,-6-1-64-15</inkml:trace>
  <inkml:trace contextRef="#ctx0" brushRef="#br0" timeOffset="219503.5666">10564 16954 1038 0,'8'-2'432'16,"14"1"-264"-16,3 1-35 15,5 2-51-15,-3 4-23 16,-8 2-26-16,-7-4-5 16,-12 9-3-16,-1-1-3 15,-13 3-3-15,-1 6-2 0,-3 0-12 16,-3 3-3-16,10-5-2 15,9-1-3-15,6-10 1 16,11-1 1-16,4-2 1 16,5-2 0-16,5-3-37 15,0-2-43-15</inkml:trace>
  <inkml:trace contextRef="#ctx0" brushRef="#br0" timeOffset="220403.8966">11504 15402 704 0,'-16'-7'353'0,"-19"-2"-95"0,-2 10-91 15,8 27-98 1,4 12-20-16,4 20-38 16,8 18-12-16,10 23-3 15,3 13 2-15,15 21 1 16,2 0 1-16,7-8 6 15,0-10 1-15,-15-14 1 16,-5-5 2-16,-16-8 3 16,-8-7 3-16,-9-15 4 0,-2-13 4 15,-2-18 0-15,-4-9-1 16,5-14-2-16,2-9-23 16,13-8-441-16</inkml:trace>
  <inkml:trace contextRef="#ctx0" brushRef="#br0" timeOffset="221072.8065">11999 16277 494 0,'-3'-8'307'15,"-5"-9"0"-15,-6-6-57 16,-9 0-63-16,-1 1-38 16,-9 7-73-16,1 3-27 15,7 14-56-15,3 1-7 16,9 12-9-16,3 6-1 15,3 2 4-15,3 5 2 16,7 0 6-16,9 1 3 0,10-3 7 16,4-7 2-16,7-11 11 15,1-8 3-15,-4-12 4 16,2-8 1-16,-4-10-12 16,-2-6-3-16,-4-5-3 15,-4-5 0-15,-6-3 9 16,-2 2 3-16,-5-13 1 15,-4 2 19-15,-1-2 26 16,-6 3 14-16,1 24 17 16,-1 13-24-16,-2 20-37 15,0 11-22-15,0 15-25 16,3 8-2-16,4 16 17 16,3 10 5-16,3 4 10 15,-1 3 5-15,2-2-4 16,0-9-1-16,-2-4-4 0,5-9-46 15</inkml:trace>
  <inkml:trace contextRef="#ctx0" brushRef="#br0" timeOffset="221587.9611">12525 16116 772 0,'-11'-4'385'0,"-17"-1"-118"16,-7-2-33-16,-3 3-82 15,-2-3-32-15,4 3-71 16,7 2-24-16,16 3-26 0,4 6-17 15,11 4-8-15,5-1-1 16,6 2 1-16,9 3 8 16,11 3 10-16,2 6 3 15,3 2 5-15,-5 1 4 16,-11-4 3-16,-7 0 17 16,-21-1 27-16,-8 1 22 15,-23-7 28-15,-6-4-8 16,0-10-16-16,-2-5-23 0,12-4-34 15,8-1-26-15,11 0-581 16</inkml:trace>
  <inkml:trace contextRef="#ctx0" brushRef="#br0" timeOffset="227831.0983">12608 17657 552 0,'-3'11'302'0,"-10"13"-63"0,-4 6-24 15,-11 8-72-15,-2-3-36 16,-3-1-46-16,-1-7-28 15,5-14-11-15,2-4-1 16,5-13-7-16,6-6-5 16,9-5-12-16,2-6-6 15,9-1-2-15,2 2 1 16,5 4 11-16,4 5 5 0,4 8 4 16,3 7 0-16,6 12-3 15,1 8 1 1,-4 7-1-16,-1 2 3 0,-9-4-8 15,-3-3-71-15</inkml:trace>
  <inkml:trace contextRef="#ctx0" brushRef="#br0" timeOffset="227993.9244">12448 17529 1031 0,'0'-7'434'0,"0"-2"-256"16,0 9-89-16,4 9-67 16,3 6-20-16,7 4-97 0,4 5-335 15</inkml:trace>
  <inkml:trace contextRef="#ctx0" brushRef="#br0" timeOffset="228357.5326">12736 17797 852 0,'1'11'358'0,"3"9"-178"0,1-2-127 15,4 0-3-15,4-8-21 16,2-4-9-16,5-8 3 15,0-7 1-15,-2-9 2 16,0-7-3-16,-1-10-7 16,-6-6-1-16,-6-7-1 15,-6-2 2-15,-12-9 6 16,-6-1 8-16,-11-2 32 16,-1 6 3-16,4 19 5 15,1 15-12-15,7 24-40 16,5 10-10-16,6 11-19 15,4 3-3-15,19 8-2 16,8-3 4-16,15 5 11 16,9-4-39-16</inkml:trace>
  <inkml:trace contextRef="#ctx0" brushRef="#br0" timeOffset="228730.1011">13000 17814 771 0,'0'9'331'0,"0"2"-155"0,6 0-116 15,3 1-1-15,4-9-19 16,4-2-9-16,-2-4-2 15,-1-5-1-15,-1-8-1 16,-9-2-1-16,-4 0-4 16,-4 2 0-16,-10 3 6 15,-1 2 5-15,-3 4 4 16,3 2-6-16,3 7-16 16,1 8-9-16,6 8-6 15,1 9 3-15,3 6 13 16,2 5 0-16,3 4-1 15,1-2-1-15,0 5-5 16,0-4 21-16,0-5-161 0,0-7-331 16</inkml:trace>
  <inkml:trace contextRef="#ctx0" brushRef="#br0" timeOffset="229033.0623">13281 17864 719 0,'-3'-11'352'0,"-3"-12"-151"16,-10 1-28-16,4 4-49 15,0 5-38-15,0 11-32 16,9 2-15-16,-3 7-26 15,-3 3-10-15,3 8 2 16,7-1 1-16,6 4 0 16,2-4 0-16,10-3-1 15,-3 0-1-15,1-5 26 16,4-3-58-16,-7-6-144 16,-1-5-277-16</inkml:trace>
  <inkml:trace contextRef="#ctx0" brushRef="#br0" timeOffset="229160.7988">13364 17751 827 0,'0'0'433'0,"-2"1"-139"15,2 10-122-15,1 8-40 16,0 9-63-16,5-2-14 16,3 3 4-16,2-4-63 15</inkml:trace>
  <inkml:trace contextRef="#ctx0" brushRef="#br0" timeOffset="229663.3125">13662 17739 755 0,'-9'-2'377'16,"-16"0"-128"-16,1 2-45 16,-5 6-91-16,3 4-45 15,6 7-59-15,6 5-10 16,11 6-5-16,4-2-1 0,13 1 2 15,4-5 3-15,7-9 3 16,2-6 4-16,-1-4 12 16,-9-8 9-16,-7-3 16 15,-10-1 0-15,-14 2-9 16,-4-1-9-16,-14 2-10 16,-1 2-36-16,7-1-357 15</inkml:trace>
  <inkml:trace contextRef="#ctx0" brushRef="#br0" timeOffset="229868.3801">13722 17766 741 0,'0'0'446'0,"0"0"-25"0,-4 2-174 15,4-2-108-15,0 10-36 16,0 20-32-16,5 42-23 15,-4-32-23-15,-1 6-6 16,2-1-7-16,-2 0-21 16,3-11-134-16,1-10-116 15</inkml:trace>
  <inkml:trace contextRef="#ctx0" brushRef="#br0" timeOffset="230031.3538">13737 17834 768 0,'-5'0'437'0,"5"0"-18"15,-3 2-299-15,3-2-103 16,0 0-14-16,12 2-43 16,49 5-135-16</inkml:trace>
  <inkml:trace contextRef="#ctx0" brushRef="#br0" timeOffset="230297.6221">14147 17780 874 0,'-10'12'441'0,"-5"9"-78"16,-16 2-206-16,-4-1-35 16,-3-6-31-16,0-8-33 15,12-8-37-15,0-2-10 16,13-11-35-16,5-3-14 15,10-1-10-15,3-2 4 16,5 2 25-16,2 4 9 16,1 6 3-16,3 4-2 15,6 9 16-15,0 6 7 16,3 10 20-16,5 6 4 16,-10 2-11-16,-1-5-1 0,-5-5-26 15,-6-5-57-15</inkml:trace>
  <inkml:trace contextRef="#ctx0" brushRef="#br0" timeOffset="230720.9315">14633 17776 728 0,'-5'-3'370'0,"1"-4"-123"16,-5 1-65-16,-8-1-9 15,-7 1-26-15,-7 5-27 0,-2 3-49 16,3 5-20-16,12 8-51 16,6 6-6-16,14 6-6 15,9 1-1-15,14 0 6 16,5-9 2-16,6-10 7 15,-4-2 3-15,-7-10 14 16,-6-1-35-16,-8-8-162 16</inkml:trace>
  <inkml:trace contextRef="#ctx0" brushRef="#br0" timeOffset="230854.2036">14600 17542 944 0,'0'0'477'15,"-1"-2"-173"-15,1 1-177 16,-1 1-58-16,1 0-78 0,0 0-66 16</inkml:trace>
  <inkml:trace contextRef="#ctx0" brushRef="#br0" timeOffset="235889.5376">11387 16878 469 0,'-3'12'224'16,"-1"6"-66"-16,4 7-93 16,7 6-9-16,11-1-16 15,5 0-5-15,15-4 0 16,8-10 18-16,13-14 23 15,5-6-1-15,6-7-16 16,-6-5-20-16,-3 6-25 16,-6 4-4-16,-11 5 0 15,-7 2 1-15,-14 4 0 16,-6 1 3-16,-7-1-152 16</inkml:trace>
  <inkml:trace contextRef="#ctx0" brushRef="#br0" timeOffset="236442.8335">12065 17041 110 0,'2'5'85'0,"1"3"6"15,0-8-23-15,2 4 3 16,-1-6 3-16,-4 0 10 16,0 1 11-16,0 0-4 15,0 0-1-15,0 0-2 0,0 0-22 16,0-1-12-16,0 1-34 16,0 0-16-16,3 0-14 15,8 1-1-15,34 13 9 16,-32-5-48-16</inkml:trace>
  <inkml:trace contextRef="#ctx0" brushRef="#br0" timeOffset="237012.3587">12039 17020 376 0,'0'-5'215'0,"0"1"-29"15,1 4-29-15,-1 0-59 0,0 0-29 16,0 0-34-16,3 1-8 16,17 4-1-16,35 53-4 15,-34-41-7-15,2 9-39 16</inkml:trace>
  <inkml:trace contextRef="#ctx0" brushRef="#br0" timeOffset="237607.0952">12154 17126 186 0,'-1'-5'152'0,"1"-1"17"16,4-3-48-16,0 0-18 0,10-6-26 15,2-3 5-15,1-8 22 16,4 3 4-16,6 6-6 16,2 4-21-16,13 17-51 15,4-3-15-15,2 6-12 16,4-6 0-16,0-8-10 16,1 1-6-16,-1-9 0 15,1-2 0-15,-3-8 14 16,-4-3 7-16,-9-1 4 15,-5-2 2-15,-12 2 4 16,-7 7 3-16,-13 4-79 16</inkml:trace>
  <inkml:trace contextRef="#ctx0" brushRef="#br0" timeOffset="238659.0347">11981 17233 435 0,'-6'0'237'0,"-11"4"-37"16,-5 4-31-16,-9 4-23 15,-4 2-20-15,3 14-37 16,4 4-27-16,14 16-45 16,9 8-8-16,17 3-9 15,9-2 1-15,20-7 9 16,7-7 2-16,1-17-6 16,1-4-61-16</inkml:trace>
  <inkml:trace contextRef="#ctx0" brushRef="#br0" timeOffset="238978.4115">12009 17490 588 0,'3'1'329'0,"5"-1"-22"0,7 10-154 15,5 0 4-15,7 4-23 16,5 5-27-16,-11-3-41 16,2 6-16-16,-12 0-22 15,-8-3 0-15,-3 2 4 16,-10-4 6-16,-10 2 1 15,-6 4-3-15,-4-1-13 16,0-2-11-16,7-6-98 16</inkml:trace>
  <inkml:trace contextRef="#ctx0" brushRef="#br0" timeOffset="240060.0598">14668 17716 523 0,'-1'-4'281'0,"1"-10"-46"0,0 0-47 16,7-7-31-16,2-4-13 16,12 9-44-16,1 2-14 15,6 13-47-15,0 12-17 16,-3 5-13-16,-3 10 1 16,-9 7 4-16,-1 1-1 15,-9 0 3-15,-3 0 1 16,-1-9-1-16,-2-6 0 0,-1-6-3 15,2-4-2 1,1-5 0-16,1-2-1 0,-2-4-24 16,0 1-14-16,1 0-33 15,0-2-19-15,-6-14 14 16,-17-29 9-16,9 35 21 16,-5 7 16-16,-2 11 4 15,-1 7 2-15,-2 5-15 16,7 2-75-16</inkml:trace>
  <inkml:trace contextRef="#ctx0" brushRef="#br0" timeOffset="240674.1135">14983 17741 766 0,'-3'9'328'15,"-4"12"-189"-15,2 4-18 16,6 1-42-16,7 1-34 0,10-10-30 15,3-2-5-15,1-9 3 16,5-7 5-16,-8-6 8 16,0-6 2-16,-8-5 1 15,-6-2-2-15,-3-1-4 16,1 3-4-16,-2 6-2 16,-3 5 6-16,2 7-13 15,-5 1-6-15,3 6-7 16,-2 7-12-16,1 8 6 15,3 1 4-15,5 0 4 16,5-3 2-16,1-10 16 16,-2-4 11-16,-1-6 30 15,3-7 10-15,-1-6 2 16,2-2-1-16,-3-5-18 16,-4 1-8-16,-2 2-15 15,-2 3-8-15,3 5-20 0,0 7-4 16,0 6-2-16,4 8-1 15,4 6 5-15,0 2 2 16,3-1 1-16,-1-4 2 16,-1-5 3-16,3-6 4 15,-5-6 10-15,3-5 4 16,-4-8 7-16,0 0-2 16,-2-6-9-16,-5-1-6 15,1 8 74-15</inkml:trace>
  <inkml:trace contextRef="#ctx0" brushRef="#br0" timeOffset="241556.6038">15670 17766 696 0,'4'1'286'0,"1"2"-162"0,9-2-19 15,10-1-11-15,3 0-26 16,7-1-37-16,-2 0-5 15,-8-5-3-15,-3-2-2 16,-12-1 2-16,-7 0-1 16,-6 3-8-16,-6 5-5 15,-7 6-3-15,0 4 3 16,-3 6 6-16,3 4 2 16,10 6-8-16,1 2-8 0,14 2-8 15,6-4 0 1,9-4 2-16,5-4 3 0,4-10-6 15,1-5-23-15,0-9-49 16,-6-7-23-16,-5-3-19 16,-7-3 26-16,-7-2 55 15,-1 0 30-15,-7 3 75 16,-2 0 26-16,-3 10 34 16,-4 4 0-16,-2 6-42 15,-1 6-28-15,3 7-41 16,4 2-8-16,4 2-7 15,2 0 0-15,7-2 1 16,-3-5 0-16,4-6 3 16,2-4 5-16,0-7 7 15,4-4 1-15,2-7 1 16,2-3-1-16,-8 0-3 16,1 0-1-16,-10 7 13 0,-4 5 2 15,-2 7-6-15,6 1 0 16,-2 8-11-16,2 6-4 15,6 6 5-15,-7 3-3 16,7-3-2-16,6 0-1 16,-9-7 2-16,2-4 2 15,-1-3 11-15,-6-10 6 16,5-4 3-16,4-3 2 16,-2-8-10-16,-3 2-4 15,6 0-8-15,-4 1-6 0,-3 7-9 16,9 9-3-16,-10 5 0 15,6 8 2-15,1 2 8 16,-1 1 1-16,5 0 3 16,-4-2 2-16,4-6 22 15,-3-5 17-15,1-5 25 16,-2-8 10-16,0-8-1 16,2 1-11-16,-4-3-25 15,-2 3-11-15,0 7-73 16,-3 1 55-16</inkml:trace>
  <inkml:trace contextRef="#ctx0" brushRef="#br0" timeOffset="242042.7685">16886 17774 718 0,'0'0'325'0,"0"4"-94"16,-3 7-74-16,-9 7 0 15,1 6-18-15,-9 3-41 16,0-3-21-16,-7-8-19 16,-2-4-10-16,-1-13-20 15,3-6-5-15,5-7-12 16,9-5-6-16,12-7-14 15,1 2-4-15,12 1 3 16,2 1 10-16,1 13 9 16,5 3 3-16,2 12-6 0,2 12-6 15,3 14 0-15,-4 3 0 16,-6 3 6-16,-3-4-13 16,-4-10-131-16,-2 0-169 15</inkml:trace>
  <inkml:trace contextRef="#ctx0" brushRef="#br0" timeOffset="242295.0979">16960 17834 470 0,'7'1'290'0,"1"5"22"16,3 3-129-16,-7 2-63 16,-4 3-30-16,-2-3-40 15,0 0-4-15,-2-7 3 16,-1-4 6-16,4-6-9 15,-1-8-7-15,8-7-7 16,8-6-5-16,-2-2-1 16,9 1 22-16,-1 8 18 15,-1 9-5-15,3 9 0 16,-6 6-24-16,-3 15-21 16,0 5 0-16,-6 10-5 15,-2 5-5-15,0-3 26 16</inkml:trace>
  <inkml:trace contextRef="#ctx0" brushRef="#br0" timeOffset="242904.9918">17323 17733 724 0,'-9'-1'330'0,"-7"-3"-136"16,-1 3-48-16,3 5-48 15,3 4-22-15,6 4-43 16,5 0-18-16,7 3-18 16,3 0-2-16,6-2 3 15,0 2 3-15,-2-12 9 16,2 0 4-16,-8-4 13 16,-4-7 2-16,-5 0-4 15,-9-1-6-15,-6 4-15 16,0 2-4-16,-5 3 1 0,2 7-1 15,4 4-4-15,2 0-7 16,8 5-3-16,5-1 0 16,7 4 11-16,1-5 8 15,6-3 14-15,4-2 3 16,1-9 13-16,4-1-3 16,-1-5 1-16,-1-4-1 15,-1-5-11-15,-1 0-2 16,-2-6-6-16,-3-1-3 0,-5 6-4 15,0 1-3 1,-6 7-3-16,2 2-6 0,-3 8-6 16,3 1-1-16,-3 12 15 15,2 6 13-15,6 5 10 16,-3 0 3-16,6-6-9 16,-5-3-21-16</inkml:trace>
  <inkml:trace contextRef="#ctx0" brushRef="#br0" timeOffset="243328.1681">17630 17880 556 0,'8'7'301'16,"8"0"-66"-16,0-2-31 16,4-5-35-16,-6-4-46 0,-3-8-54 15,4-3-14-15,-5-5-23 16,-1-2-6-16,-9 1-3 15,-5 1 5-15,-13 1 16 16,-11-2 5-16,-1 1 0 16,-1 3-12-16,4 16-29 15,11 9-11-15,2 14-13 16,7 9 6-16,7 12 9 16,4 2 4-16,4 10 10 15,5 1-4-15,7-9-1 16,1-2 1-16,2-17-5 15,-7-3-57-15</inkml:trace>
  <inkml:trace contextRef="#ctx0" brushRef="#br0" timeOffset="243704.9646">17970 17827 533 0,'-1'-6'309'0,"-6"-5"-57"0,-2-4-48 16,-5 1-8-16,-7 3-38 15,0 4-16-15,2 7-89 16,4 2-33-16,8 7-31 16,1 3-5-16,9 7 1 15,2 3 3-15,7 1 8 16,4-2 3-16,6-6 13 16,-1-6 8-16,-5-7 11 15,-4-4 7-15,-4-6-5 16,-6-4-1-16,-2-2-107 15,1-1-161-15</inkml:trace>
  <inkml:trace contextRef="#ctx0" brushRef="#br0" timeOffset="244021.5679">18121 17733 514 0,'5'-5'320'0,"-2"-5"-36"16,-5 6-81-16,-6 4-28 15,-5 3-40-15,2 4-28 0,-6 6-54 16,8 2-15 0,0 1-39-16,8 6-5 0,5 4 0 15,1 1 0-15,10 3 4 16,-1-7 2-16,0-8 9 15,2-2 9-15,-3-15 35 16,-7-3 14-16,-1-4 6 16,-4-6-3-16,-3 0-36 15,-3 3-18-15,1 0-88 16,6 6 124-16</inkml:trace>
  <inkml:trace contextRef="#ctx0" brushRef="#br0" timeOffset="244286.6523">18202 17738 713 0,'10'2'381'0,"6"1"-129"16,11 4-97-16,1-1-28 0,3 1-79 15,4-1-19-15,-5-2-12 16,-4-3-2-16,-9-2-69 16,-10-5-90-16</inkml:trace>
  <inkml:trace contextRef="#ctx0" brushRef="#br0" timeOffset="244423.4291">18334 17748 340 0,'-2'8'245'0,"-5"9"46"16,4 3-89-16,2 7-82 16,1-2-31-16,5-1-52 15,2-2-54-15</inkml:trace>
  <inkml:trace contextRef="#ctx0" brushRef="#br0" timeOffset="244755.1754">18626 17828 421 0,'0'5'273'15,"-1"7"7"-15,-6 1-35 16,-9 2-51-16,0 0-31 16,-4-8-47-16,2 1-22 0,0-8-36 15,5-4-14-15,-6-5-25 16,9-3-9-16,6-3-15 16,-3-2-6-16,14 0-5 15,-1-2 0-15,4 7 6 16,1 3-1-16,1 11 3 15,0 7 5-15,3 12 4 16,5 4 5-16,-7 2 5 16,2-1-5-16,-9-5-12 15,-1-6-42-15,-2-7-393 16</inkml:trace>
  <inkml:trace contextRef="#ctx0" brushRef="#br0" timeOffset="244899.9429">18564 17567 1218 0,'3'0'506'0,"-8"-1"-306"0,7 6-108 16,-2-5-83-16,0 1-8 16,3 22-82-16</inkml:trace>
  <inkml:trace contextRef="#ctx0" brushRef="#br0" timeOffset="245250.5176">18962 17748 785 0,'-3'-5'402'0,"-3"-7"-90"15,9 5-78-15,-3 12-95 16,1 6-41-16,4 17-73 15,-5 10-8-15,5 13-6 0,6 5-2 16,-1 0-3-16,-1-6 1 16,2-10-42-16,-6-10-74 15,-3-16-385-15</inkml:trace>
  <inkml:trace contextRef="#ctx0" brushRef="#br0" timeOffset="245415.0431">19017 17899 1026 0,'5'3'343'0,"3"0"-337"15,7 3-6-15,1-5 6 16,4-1 2-16,4-4-147 16,-5-6-170-16</inkml:trace>
  <inkml:trace contextRef="#ctx0" brushRef="#br0" timeOffset="245529.7097">19199 17751 538 0,'0'-1'396'16,"0"-1"22"-16,-1 10-190 15,1 5-67-15,-1 13-79 16,1 0-22-16,2 4-35 16,5 5-8-16,-1-11-75 15</inkml:trace>
  <inkml:trace contextRef="#ctx0" brushRef="#br0" timeOffset="245822.202">19386 17747 987 0,'1'5'391'0,"-2"9"-252"16,0 5-48-16,-2 10-13 16,1 0-29-16,4-3-31 15,-2-2-4-15,-2-11-68 16,1-1-190-16</inkml:trace>
  <inkml:trace contextRef="#ctx0" brushRef="#br0" timeOffset="246026.4156">19491 17795 912 0,'-4'-2'430'0,"0"-1"-193"0,-3 1-75 15,-8 2-73-15,0 1-21 16,-9 6-6-16,7 2-7 15,1 6-27-15,4 0-15 16,10-1-21-16,0-2-4 16,13 2-2-16,1-1 2 15,12 3 5-15,3 0 1 16,2-3-30-16,-4 2-62 16</inkml:trace>
  <inkml:trace contextRef="#ctx0" brushRef="#br0" timeOffset="246354.8054">19619 17859 541 0,'-1'4'335'0,"2"1"34"16,0 3-148-16,2 2-76 16,7-3-18-16,-2 5-52 15,2-1-15-15,4-3-18 16,-3-1-6-16,2-10-4 15,-1-5-4-15,-2-6-3 16,-3-3-3-16,-5-6-5 16,-2 5-2-16,-8-4-6 15,-3 4-2-15,-4 8-7 16,-2-2-1-16,1 11-10 0,5 1-4 16,3 13-2-16,1 3-2 15,7 11 17-15,0 6 7 16,0 7 10-16,2 8 2 15,0-1-7-15,-2-3-4 16,2-7-18-16,-1-9-100 16</inkml:trace>
  <inkml:trace contextRef="#ctx0" brushRef="#br0" timeOffset="246954.7119">19848 17781 724 0,'-4'-1'330'0,"-5"-2"-129"0,4 3-64 15,-1 6-59-15,5 7-18 16,1 7-32-16,0 1-3 15,10 3 12-15,4-4 2 16,4-4 2-16,8-7-2 16,-5-12-6-16,-2-1-1 15,-3-13 0-15,-7 1-2 0,-3-1-9 16,1-4-4-16,-2 4-6 16,-1 3-2-1,0 6-3-15,-4 1-2 0,0 6-12 16,0 1-4-16,-1 0-3 15,0 0 0-15,1 8 7 16,0 13 3-16,9 30 3 16,5-28 2-16,-10-11 6 15,11 0 8-15,-1-9 10 16,-1-9 5-16,4-3 8 16,-8-7-3-16,-4-7-6 15,-5 1-6-15,-2 1-14 16,0 2-23-16,-1 4-113 15,-4 1-96-15,0-2-292 16</inkml:trace>
  <inkml:trace contextRef="#ctx0" brushRef="#br0" timeOffset="247054.8244">20018 17641 625 0,'-3'-3'278'0,"-4"0"-151"0,4 3-53 16,3 0-136-16</inkml:trace>
  <inkml:trace contextRef="#ctx0" brushRef="#br0" timeOffset="247255.0029">20106 17679 1038 0,'-1'3'438'0,"1"0"-261"16,0 2-24-16,0-5-39 15,0 0-25-15,0 1-31 16,7 11-9-16,31 29-24 16,-31-30-8-16,-7-4-3 15,1 0 1-15,-1-5-113 16</inkml:trace>
  <inkml:trace contextRef="#ctx0" brushRef="#br0" timeOffset="247779.9849">20151 17756 750 0,'4'0'346'0,"2"2"-152"16,0 5-34-16,3 6-50 16,-1 8-20-16,0 7-32 15,2 3-10-15,-1-6-23 16,0 1-10-16,5-9 10 15,-2-10 17-15,7-6 29 16,1-10 9-16,-1-17 1 0,0 0 3 16,-3-9-7-16,-2 2-8 15,-5 5-18-15,-8 5-17 16,-1 10-83-16,-5 7 6 16</inkml:trace>
  <inkml:trace contextRef="#ctx0" brushRef="#br0" timeOffset="248173.1197">20702 17767 1017 0,'0'-4'416'0,"7"2"-237"0,7-1-75 16,9 0-48-16,8 2-11 15,5-2-25-15,0 0-6 16,-4-2-3-16,-7 0-2 16,-8 2-27-16,-6-2-62 15,-10 3-254-15</inkml:trace>
  <inkml:trace contextRef="#ctx0" brushRef="#br0" timeOffset="248318.6553">20895 17755 546 0,'-5'8'307'0,"-2"19"-37"15,4 4-66-15,3 5-76 16,1 2-37-16,8-6-59 16,-4-8-13-16,2-4-10 15,3-5-3-15,-1-14-118 16,4 3-105-16</inkml:trace>
  <inkml:trace contextRef="#ctx0" brushRef="#br0" timeOffset="248550.56">21124 17879 450 0,'-1'-10'334'0,"-6"-10"84"15,-7-3-100-15,-5 1-75 16,-2 1-31-16,-5 8-80 0,6 5-40 15,7 12-64-15,3 4-19 16,11 11-17-16,1 3-1 16,1 6 2-16,0 2 4 15,9-1 3-15,3-5 0 16,2-2 4-16,3-8 3 16,-7-12-6-16,-2-4-23 0,-2-11-113 15,-4-2-81-15</inkml:trace>
  <inkml:trace contextRef="#ctx0" brushRef="#br0" timeOffset="248680.1715">21097 17604 1077 0,'-4'-2'482'0,"-2"2"-263"16,0 1-82-16,-1 10-106 15,2 2 4-15</inkml:trace>
  <inkml:trace contextRef="#ctx0" brushRef="#br0" timeOffset="249380.7104">21253 17579 675 0,'0'1'300'0,"2"-1"-136"16,2-1-60-16,-4 1-5 16,4-1-13-16,26 0-15 15,28-3-14-15,-26 2-29 16,-6 0-7-16,-13-2-3 15,-5-1-1-15,-8 3-12 16,-5 0-5-16,-3 8-9 16,-6-4-3-16,-4 9 3 15,5 7 3-15,4-4-2 16,6 8-1-16,7-2 3 16,0-4 1-16,7 3 5 0,0-3 0 15,0-6 5-15,1-3 4 16,-15-7 7-16,1 4 1 15,-6-4 0-15,3-3-2 16,0 5-12-16,-1-2-7 16,1 5-1-16,6 10 2 15,11 10 3-15,2 6 5 16,3 8-3-16,-6 1 1 0,-11 5 13 16,3-7 16-16,-21-3 12 15,-7-2 1-15,-4-15-1 16,-8-6-11-16,10-15-11 15,1-11-8-15,15-10-22 16,7 3-16-16,17-3-52 16,10 0-34-16,9 3-91 15,0 2-42-15</inkml:trace>
  <inkml:trace contextRef="#ctx0" brushRef="#br0" timeOffset="249745.6033">21568 17797 886 0,'-1'1'379'0,"-4"6"-209"15,1 6-55-15,-1 6-60 0,-1 4-10 16,4 1-15-16,0 0-1 16,4-1-3-16,4-4-3 15,3-5 3-15,3-5-1 16,1-10 2-16,0-5 4 15,3-6-5-15,-2-5-3 0,-3-1-8 16,-1 1-2 0,-4-2-2-16,-1 4-1 0,-2 4-2 15,-2 3-1-15,-1 8-9 16,-1 3-4-16,0 12-1 16,1 2 0-16,1 2 8 15,2-8 3 1,-2-5 10-16,2 0 11 0,8 8 25 15,-2-6 8-15,4-9 3 16,-6-13-7-16,-6 0-26 16,-1-2 7-16,0 4-144 15,-1 3-70-15</inkml:trace>
  <inkml:trace contextRef="#ctx0" brushRef="#br0" timeOffset="249979.5672">21868 17816 1010 0,'1'5'444'0,"-4"7"-216"16,4 1-50-16,3 8-42 0,0 0-38 15,9 7-49-15,-7-1-15 16,3-5-21 0,-1-2-1-16,0-11 4 0,2-9 5 15,-3-2 6-15,6-9 1 16,0-8-1-16,0-2-5 15,0-10-8-15,1 4-3 16,-6 0-19-16,3 5-36 16,-5 6 292-16</inkml:trace>
  <inkml:trace contextRef="#ctx0" brushRef="#br0" timeOffset="250617.0604">22554 17947 631 0,'-1'-7'333'0,"-3"-8"-75"0,-3 1-36 16,-6-4-57-16,-5-2-28 15,-7 1-18-15,-2 1-26 16,3 6-33-16,1 7-16 0,9 8-53 16,2 8-6-16,5 7-7 15,6 5 0-15,3 2 3 16,7 1 3-16,5-4 6 16,4-4 5-16,1-7 8 15,3-7 5-15,-2-10 11 16,1-5 1-16,-2-13 1 15,-1-5-2-15,-2-8-7 16,-2 1-2-16,-2-2-1 16,-4-2-1-16,-3 1 0 15,-1-2 1-15,-4 4 4 16,0 3 6-16,-2 10 7 16,-1 5-2-16,2 17-19 15,-2 4-8-15,3 15-11 16,0 2-2-16,0 11 21 15,2 7 2-15,-2 8 3 16,3 10 1-16,2 5-6 0,-3-4 1 16,4-1-32-1,-1-12-53-15</inkml:trace>
  <inkml:trace contextRef="#ctx0" brushRef="#br0" timeOffset="251064.5847">22903 17818 684 0,'-3'-8'360'0,"-5"-6"-86"16,4 1-52-16,-11 4-51 16,3 2-40-16,-5 3-51 15,-7 3-19-15,7 1-38 16,0 3-8-16,7 3-15 15,7 0-7-15,9 8-5 16,4 2 2-16,7 4 11 0,2 4 6 16,0 4 6-16,0-3 1 15,-6-1-1-15,-5 0 1 16,-11-9 32-16,-2-4 10 16,-12-5 15-16,-3-6 8 15,-11-10-24-15,-4 2-13 16,-3 0-29-16,1 0 31 15</inkml:trace>
  <inkml:trace contextRef="#ctx0" brushRef="#br0" timeOffset="261020.5216">11384 15287 327 0,'0'-1'155'0,"3"-6"-41"16,2-1-13-16,5-4 0 15,2-4 0-15,4-3-9 16,3-3-1-16,9 1-8 15,2 3-9-15,7 9-26 16,3 7-15-16,8 7-27 0,2 6-5 16,0 7-2-16,-3 3 1 15,-4 4 6-15,-6-5 1 16,-5-1-14-16,-5-5-68 16</inkml:trace>
  <inkml:trace contextRef="#ctx0" brushRef="#br0" timeOffset="261671.6213">11897 15263 252 0,'0'0'153'0,"0"2"-10"16,1 2-10-16,-1-4-22 15,0 0-6-15,0 0-13 16,2 1-7-16,16 3-17 16,31 3-11-16,-22-12-16 15,4-2-6-15,1-4-10 16,0-4-4-16,-10-2-2 16,-3 0-1-16,-15 1-42 15,-4 3-152-15</inkml:trace>
  <inkml:trace contextRef="#ctx0" brushRef="#br0" timeOffset="262079.8977">12171 15175 387 0,'-2'1'192'0,"2"4"-10"16,1 2-52-16,5 8-2 0,0 0 2 15,3 2-33-15,1 0-18 16,5-4-38-16,7 1-8 15,5-5-68-15</inkml:trace>
  <inkml:trace contextRef="#ctx0" brushRef="#br0" timeOffset="262679.8189">12250 15272 239 0,'3'2'131'0,"4"2"1"15,2-1 0-15,0 4 30 16,5 0-12-16,8 0-27 16,3-6-18-16,16-5-36 15,3-7-11-15,8-11-17 16,4-3-6-16,-4-4-7 15,-1-1-8-15,-10 6-13 16,-4 8-4-16,-7 8-3 16,-6 2 0-16,0 13-6 15,1 6-2-15,0 8 2 16,2 8 1-16,-2 1 5 16,-1 0 2-16,-4 0 1 15,-2-2 3-15,-4-5-92 16</inkml:trace>
  <inkml:trace contextRef="#ctx0" brushRef="#br0" timeOffset="265970.1309">11878 14801 476 0,'-13'-15'303'0,"-15"-14"-16"0,11-5-109 16,4 1-30-16,13 3-52 15,6 5-18-15,9 10-15 16,2 4-8-16,8 8-19 16,4 3-17-16,1 11-19 15,0 3 0-15,-10 11 2 16,-8 2 4-16,-14 2 7 15,-10 8 2-15,-14 5 2 16,-4 1-1-16,-5-7 0 16,1-12-2-16,8-13-5 15,6-2-7-15,13-7-18 16,3-3-5-16,12-7-2 16,4-3 2-16,12 1 16 15,11 5 6-15,0 3 10 16,1 5 4-16,-5 5 0 15,-5 3-3-15,-9 4-2 16,-4-3-17-16</inkml:trace>
  <inkml:trace contextRef="#ctx0" brushRef="#br0" timeOffset="266489.4116">12143 14802 594 0,'0'4'315'15,"6"8"-91"-15,-6 5-94 16,4 3-21-16,-3 2-58 15,0-4-21-15,-1-4-14 16,0-4-2-16,1-4 5 16,-2-4 3-16,-4-4-5 15,4 1-6-15,0 0-29 16,0-2-15-16,-8-10-3 16,-18-31 2-16,26 28 19 15,1 0 6-15,8-4 1 16,0 3 2-16,7 3 3 15,-1 2 3-15,1 8 7 16,-2 0 4-16,2 3 1 16,2 1 0-16,-1 1-3 0,5 1 0 15,-10 0 9-15,3-1 7 16,-5-1 15-16,-6 0 3 16,5-1-3-16,-4 1-3 15,0 3 3-15,-1 7 6 16,-1 10 10-16,-1 4 1 15,-1 6-17-15,0-2-9 16,4-3-16-16,-1-4-5 16,3-9-49-16,7 3-91 0</inkml:trace>
  <inkml:trace contextRef="#ctx0" brushRef="#br0" timeOffset="267086.6518">12666 14850 429 0,'2'-2'294'0,"10"-1"-19"16,-9-1-87-16,-2-4-33 0,3 2-44 15,-6-4-10-15,2-2-10 16,0 1-6-16,-4-2-16 15,-5 3-6-15,-6 1-7 16,-11 4-7-16,-4 1-9 16,0 4-8-16,2 4-25 15,0 6-7-15,8 7-15 16,4 4-2-16,8 3 1 16,8 1 0-16,10-4 7 15,8-4 1-15,7-6 7 16,0-5 1-16,4-11 5 15,0-4 1-15,-4-9 1 16,-1-3 0-16,-8-7-4 16,-4 3-1-16,-6 4 1 15,1 7-1-15,-4 11-3 16,-7 0 1-16,0 16 6 16,-1 7 4-16,1 7 8 15,8 8-2-15,8-5-8 16,3-3-2-16,4-8 0 15,2-7 1-15,0-12-13 16,1-2-55-16</inkml:trace>
  <inkml:trace contextRef="#ctx0" brushRef="#br0" timeOffset="275752.7569">13476 16112 649 0,'8'0'304'0,"16"3"-89"15,13-2-101-15,12-1-28 16,4 2-28-16,2-2-42 16,-4 0-6-16,-7 5 5 15,-5-2-71-15</inkml:trace>
  <inkml:trace contextRef="#ctx0" brushRef="#br0" timeOffset="275990.9163">13566 16249 768 0,'8'0'359'0,"18"0"-143"16,7 1-11-16,14-2-44 15,11 1-39-15,0 0-59 16,-4 0-19-16,-8 0-53 16,-12 0-257-16</inkml:trace>
  <inkml:trace contextRef="#ctx0" brushRef="#br0" timeOffset="280800.4169">14506 15609 748 0,'1'-7'374'0,"-1"-1"-115"16,0 4-82-16,1 17-72 16,-1 11-35-16,5 21-49 15,-3 15 4-15,1 14-14 16,2 3-2-16,-5-3 2 16,0-10 3-16,-2-8 23 15,-1-9-59-15,2-15-162 0</inkml:trace>
  <inkml:trace contextRef="#ctx0" brushRef="#br0" timeOffset="281036.6605">14612 15889 648 0,'-18'9'380'0,"-8"6"-58"0,-7 1-166 15,5 1-30-15,11-2-77 16,7 3-25-16,16-2-18 16,8-2-1-16,12-7 3 15,6 2 3-15,8-2 2 16,-1-3-3-16,5 4-39 16,-4-8-104-16</inkml:trace>
  <inkml:trace contextRef="#ctx0" brushRef="#br0" timeOffset="281462.5456">14793 16136 474 0,'8'0'323'0,"6"2"-2"0,3-4-167 16,3-1-39-16,1 1-69 16,-1-4-17-16,-3-2-13 15,0 3-1-15,-8-8-1 16,-5 0 1-16,-6 5 0 15,-6-2-2-15,-8 4-4 16,-3 5 5-16,-5 1 14 16,-1 4 7-16,1 10 13 15,2 3 0-15,3 9 4 16,4 5 1-16,6 2-2 16,9 1 2-16,12-3-4 15,4-5-10-15,15-5-5 16,2-4-7-16,6-7-11 15,2-8 27-15,-5-10-114 16</inkml:trace>
  <inkml:trace contextRef="#ctx0" brushRef="#br0" timeOffset="281876.9207">15149 15846 709 0,'1'2'418'16,"7"4"16"-16,11 12-292 15,5 5-25-15,15 12-40 16,4 5-21-16,-3-4-26 16,-2 2-6-16,-9-8-11 0,-1-3-51 15,-4-7-270-15</inkml:trace>
  <inkml:trace contextRef="#ctx0" brushRef="#br0" timeOffset="282116.6308">15425 15852 689 0,'-15'7'455'0,"-14"7"22"0,-4 9-282 15,-2 1-37-15,-2 8-77 16,1 2-25-16,6-2-32 15,2-2-9-15,10-6-10 16,5-2-2-16,9-14-58 16,5 2-44-16,6-10-286 15</inkml:trace>
  <inkml:trace contextRef="#ctx0" brushRef="#br0" timeOffset="283710.271">15572 15740 502 0,'0'-10'306'0,"1"-9"-2"0,6-5-130 16,4-1-35-16,6-1-12 15,0 3-10-15,5 6-25 16,-2 4-6-16,-2 13-46 16,2 6-23-16,3 19-13 15,0 11 2-15,0 18 12 16,-2 7 3-16,-3 7-2 16,1-3-1-16,-6-18-2 15,1-4 0-15,-3-17-1 16,-3-8 2-16,1-7 1 15,-3-6 5-15,-6-12 6 16,1-1-2-16,-4-8-3 16,-1-3-8-16,-4 1-15 15,-4-4-1-15,-6 6-5 16,-4 3-2-16,-8 13 4 16,-5 8 1-16,-2 15 5 15,-1 2 3-15,2 2-1 0,2 0-1 16,16-9-3-16,4-5-10 15,16-12-54-15,10-6-51 16</inkml:trace>
  <inkml:trace contextRef="#ctx0" brushRef="#br0" timeOffset="284552.4928">16260 16041 368 0,'-33'-1'158'0,"-26"-1"-61"15,21 5-68-15,10-3 15 16,28 7-4-16,7-2-1 15,33 1-25-15,17 1-19 16,37 0 28-16,21 3 13 16,27-2 47-16,19 1 24 15,17-2 28-15,5-6-2 16,13-2-38-16,-2-7-21 0,-2-6-52 16,-7 1-9-16,-16-1-4 15,-11 5 1-15,-28 9-385 16</inkml:trace>
  <inkml:trace contextRef="#ctx0" brushRef="#br0" timeOffset="285197.1274">16522 15580 781 0,'-5'-21'347'15,"-3"-16"-163"-15,13-1-82 16,10 0-12-16,9 4-14 16,4 6-12-16,4 11-17 15,10 14-7-15,4 21-31 16,0 15-12-16,-9 13 0 16,-16 6 6-16,-26 2 9 15,-17-2 4-15,-19 1 2 16,-3-6 0-16,-1-7-1 15,7-8 2-15,11-19 5 16,4-10-1-16,10-12-6 16,7-7-6-16,14-3-13 0,-4 2 1 15,14 1 12-15,-1 3 5 16,-5 7 3-16,16 10-3 16,6 10-13-16,-2 2-2 15,6 7 1-15,-8-2 1 16,-7 0-80-16,-5 2-104 15</inkml:trace>
  <inkml:trace contextRef="#ctx0" brushRef="#br0" timeOffset="285585.3273">16967 15693 868 0,'6'2'349'16,"1"0"-196"-16,-4 11-92 15,0 1-6-15,-2 6-7 16,-2 3-15-16,-1-3-13 16,-1 0-2-16,-2-6-4 15,4-6 5-15,-2-8 8 16,2-2 0-16,-3-9-6 15,2-6-5-15,1-7-12 16,4-4-3-16,9-5-2 0,-1 1-1 16,16 2 5-16,-5 4 9 15,2 11 13-15,5 6 1 16,-6 11-4-16,-4 6 1 16,-4 13 10-16,-3 5 10 15,-12 6 6-15,1 3-8 16,-1 7-14-16,-2-4-10 15,3 0 24-15,3-5-70 0,6-17-320 16</inkml:trace>
  <inkml:trace contextRef="#ctx0" brushRef="#br0" timeOffset="286126.5905">17482 15774 358 0,'3'-2'259'0,"1"-3"32"0,8-2-59 15,-10-5-54-15,6-2-15 16,-1 1-10-16,-9-5-5 16,-2 3-14-16,-8-2-5 15,-11 3-27-15,1 3-19 16,-7 6-40-16,1 5-24 16,3 11-30-16,1 6-6 15,9 9-4-15,4 3 0 0,11 6 6 16,10 0 2-1,7-2 7-15,6-6 3 0,7-12 5 16,0-7 3-16,2-13 3 16,-6-9 2-16,-9-13 1 15,0 0-2-15,-5-2-1 16,-1 0 0-16,-5 6 0 16,-4 2 0-16,-6 8-3 15,-3 5-6-15,7 14-9 16,0 7 0-16,-3 6 0 15,7 7 5-15,0 5 5 16,2 1 0-16,16 6 0 16,-6-3 2-16,3-9-44 15,0-4-56-15</inkml:trace>
  <inkml:trace contextRef="#ctx0" brushRef="#br0" timeOffset="286759.7951">16379 16253 740 0,'-7'0'357'16,"-11"0"-105"-16,-5 6-39 0,-6 10-62 15,-1 9-35-15,1 23-72 16,4 7-14-16,10 10-15 15,10 3-3-15,12-4-2 16,9-3-1-16,11-10 2 16,-1-10-11-16,5-13-117 15,3-9-162-15</inkml:trace>
  <inkml:trace contextRef="#ctx0" brushRef="#br0" timeOffset="287195.9548">16606 16726 518 0,'3'-4'278'0,"0"-3"-71"15,7-1-77-15,-4-2-17 16,2-7-19-16,3 3-6 15,-8-5-5-15,-3-2 0 16,-5 3 5-16,-8-3 21 16,-8 1-5-16,6 7-9 15,-12 3-38-15,5 4-34 16,-2 13-26-16,-1 7-5 0,13 9-5 16,2 3 0-16,13 4 2 15,3-1 3 1,9-5 2-16,6-2 2 0,-3-11 4 15,3-8 0-15,0-8 5 16,-6-7-17-16,7-7-34 16,-8-3-9-16,-6 0-2 15,6 7 16-15,-13 5 35 16,2 5 1-16,-2 9-9 16,-2 5 1-16,1 11 5 15,4 4 7-15,0 6 11 16,5-5 0-16,2-2-44 15,3-7-91-15</inkml:trace>
  <inkml:trace contextRef="#ctx0" brushRef="#br0" timeOffset="287486.1004">16696 16332 982 0,'9'-5'421'0,"13"0"-244"16,5 4-50-16,-2 8-54 15,-2 3-30-15,-10 8 3 16,-7 2 8-16,-11 1 1 16,-5 2-1-16,-8 0-25 15,6-2-7-15,4-4-13 16,5-6-7-16,10-9-7 15,5-3-7-15,9-6-14 16,0 5-18-16,4 3-121 16,-3 7-162-16</inkml:trace>
  <inkml:trace contextRef="#ctx0" brushRef="#br0" timeOffset="287670.0405">17019 16451 1219 0,'-2'2'528'0,"-3"5"-283"16,0 3-66-16,1 9-91 0,4 7-16 16,7 10-24-16,0 3-13 15,2 2-20-15,1 1-4 16,-5-8-19-16,3-4-32 16,-6-14-94-16,1-5-92 15</inkml:trace>
  <inkml:trace contextRef="#ctx0" brushRef="#br0" timeOffset="287835.8931">16853 16628 1146 0,'8'1'493'16,"5"5"-197"-16,16-2-212 15,6 1 5-15,8 1-29 16,1-5-24-16,0 5-24 15,-4-5-49-15</inkml:trace>
  <inkml:trace contextRef="#ctx0" brushRef="#br0" timeOffset="288150.6671">17267 16524 943 0,'0'-3'483'0,"0"0"-142"15,4 6-141-15,-4-3-113 16,9 5-28-16,21 25-20 16,40 31-13-16,-34-24-9 15,-3-2-3-15,-5-2-18 16,-6-3-66-16,-7-10-480 16</inkml:trace>
  <inkml:trace contextRef="#ctx0" brushRef="#br0" timeOffset="288325.9901">17488 16585 1040 0,'-22'5'515'16,"-13"7"-177"-16,-9 3-177 15,1 5-41-15,3 3-71 0,4-1-20 16,9-1-27-16,6-3-54 15</inkml:trace>
  <inkml:trace contextRef="#ctx0" brushRef="#br0" timeOffset="288776.2822">17443 16345 837 0,'0'-5'387'0,"7"-8"-165"15,7-1-32-15,6 3-45 16,5 1-30-16,0 7-44 16,-4 3-18-16,-6 0-35 15,-5 7-4-15,-10 3 9 0,-3 5 6 16,-3 8 4-16,-9 1-2 15,0 2-16-15,1-2-8 16,7-3-7-16,5-9-1 16,10-7-1-16,5-1 1 15,10-6 2-15,3 1-1 16,15 1-38-16,0 0 515 16</inkml:trace>
  <inkml:trace contextRef="#ctx0" brushRef="#br0" timeOffset="289143.4083">17816 16176 1038 0,'3'3'415'0,"6"13"-245"0,7 12-56 16,13 32-37-16,5 13 1 15,0 13-15-15,-6-3 4 16,-15-7 5-16,-12-3-16 16,-17-12-23-16,-5-3-3 15,-6-21 0-15,1-13-11 16,10-21-109-16,3-10-97 16</inkml:trace>
  <inkml:trace contextRef="#ctx0" brushRef="#br0" timeOffset="289659.6346">18054 16212 844 0,'3'-4'351'15,"0"-5"-197"-15,7 2-40 16,3-3-24-16,8 4-14 16,9 6-26-16,-1 0-12 15,3 8-21-15,-9 0-6 16,-12 4-3-16,-7-1 3 0,-13 2 4 16,-6-1 2-16,-3 0-1 15,3-2-2-15,5-5-6 16,5-2-7-16,8-1-3 15,5 0-3-15,6 3 1 16,2 0 4-16,-2 4 1 16,-6 2 10-16,-8 0 12 15,-4 4 3-15,-8-2 4 16,-3 0 2-16,0-4-120 16,2-3-53-16</inkml:trace>
  <inkml:trace contextRef="#ctx0" brushRef="#br0" timeOffset="289833.6655">18032 16433 764 0,'-3'2'418'0,"3"3"-35"16,9 1-238-16,5-1-20 16,21-2-34-16,6-3-23 15,12-3-35-15,4 0-15 16,-4 3-27-16,-7-2-58 15,-12 1-261-15</inkml:trace>
  <inkml:trace contextRef="#ctx0" brushRef="#br0" timeOffset="290160.2162">18112 16552 730 0,'1'-1'369'16,"5"-2"-82"-16,9 1-135 15,0-4-5-15,10 5-26 16,1 2-24-16,-5 4-31 16,2 6-15-16,-8 3-16 15,-6 0-4-15,-11 4 6 16,-6-1 8-16,-8 0 5 15,1-2-1-15,1-4-19 16,6-3-12-16,9-3-10 16,6 0-2-16,9-4 1 0,5-1 2 15,8-2 1-15,6-5-2 16,6-1-25-16,1-2 450 16</inkml:trace>
  <inkml:trace contextRef="#ctx0" brushRef="#br1" timeOffset="298716.0832">16765 15209 267 0,'-5'-2'158'16,"-5"2"-18"-16,0-1-34 15,1 1-12-15,-2-2-19 0,0-1-17 16,-3 0-19-16,-1 1 0 16,-3 0 15-16,0-1 7 15,1 2-1-15,2 1-5 16,-3 0-21-16,-2 0-7 15,2-2-3-15,-3-2-1 16,5 3-1-16,-3-2-2 16,0-1-8-16,0 2-4 15,-2-5-3-15,3 4 10 16,-2-1 4-16,-3 1 2 16,1 3 3-16,-1-1-10 0,3 1-4 15,1 0 0-15,-2 0-6 16,2 2-1-16,0-2 0 15,1-1-1-15,1 0 0 16,0-2 0-16,5 3-1 16,-2 3 0-16,2 0 1 15,1 2 1-15,-5-1 0 16,3 2-1-16,-3-1-1 16,0-2 1-16,1-1 0 15,-4 1 0-15,2-3-2 16,-1 1-1-16,-1 1 0 15,2 1-1-15,1 1 1 16,0 2 1-16,2-2 0 16,0 2 0-16,5-1 0 0,-1-2 0 15,4 1 0 1,-3-2 1-16,1 0 0 0,-1 2-1 16,-2-2 0-16,0 4 0 15,0 1-1-15,-2 1 0 16,-2 1 1-16,1-2 0 15,2 1 1-15,-1-3 0 16,1-1 1-16,1 0-1 16,0-2-1-16,1 2 0 15,2 0-1-15,1 0 0 16,1 3 1-16,-4-3 0 0,-2 1 0 16,2 2 0-16,0-2-1 15,6 1 0-15,2 3-1 16,-2 1 1-16,1-3 0 15,-2 2 1-15,-3-5 0 16,3 2 0-16,0-1 0 16,4 1 0-16,3 0-1 15,-4-1 0-15,-2 4-1 16,2-3 0-16,-4 3 0 16,6 2 0-16,-3-6 2 15,-2 4 0-15,2-1 0 16,2 0 0-16,2-1 0 15,-1-1 0-15,0-2-1 16,-4 1 1-16,2 4 0 16,-6-3 0-16,3 2 1 15,1 2-1-15,-2-5 0 0,7 3 0 16,-1-3-1-16,-1 0-2 16,2 1 1-16,-1-3-1 15,0-3 1-15,0 0 2 16,0 0 0-16,0 0 2 15,0 0 0-15,-1 5 0 16,-1 3-2-16,-1 0 0 16,-6 30-3-16,10-31-1 0,2-2-1 15,1 2 2-15,-3-4 0 16,5 4 2-16,1 0 1 16,-6-3 0-16,7 7 1 15,-8-5 1-15,4 0-1 16,-3 4 0-16,-3-3-1 15,4 3 0-15,-2-1 1 16,1-3-1-16,1 1 2 16,-1-2 1-16,-5 0 0 15,2 4 0-15,-5 2-1 16,-4-1-2-16,7 2 0 16,-3 0-1-16,2 0 1 15,3 0-1-15,2-1 1 16,-1-2 0-16,3 3-1 15,-1-2-1-15,-1-1 1 16,0 1 1-16,0 2 0 0,1 1 0 16,-4 0 0-16,5 2 1 15,-10-7-1-15,6 6 1 16,2 2 0-16,-6-1 1 16,4 0 0-16,-6-5-1 15,-3-2 0-15,4 2 0 16,2 1-1-16,-4-1 0 15,3 3 0-15,-1-4-1 16,2 3 1-16,2-1-1 16,-1-2 1-16,3 2-1 0,-1-2-1 15,0-1 1-15,2 4 0 16,0-3 0-16,4 5-1 16,-2 2-1-16,3-2 1 15,1 1-1-15,1-3-1 16,6 0 1-16,2-3 1 15,-1-1 0-15,0-1 2 16,-1-3 0-16,-6 2-1 16,10 0 0-16,-2 0 0 15,-5 1 0-15,3 1 1 16,-6 0 0-16,1-2 1 16,0 2-1-16,7-5 1 15,0 0-1-15,-4-3 0 16,7 0 1-16,-7 0-1 0,1 0 1 15,2 2-1-15,-4-2 1 16,4-1 0-16,1-3 0 16,0 0 0-16,0-2 0 15,0 1-1-15,0 2 1 16,0-2 0-16,-1 2 0 16,-2-2 0-16,0-1 1 15,2 1 0-15,-2 0 0 16,1-1-1-16,1 1 1 0,-3-1 0 15,0 0 1-15,-4-2 1 16,2 0 0-16,-3-1 0 16,-2-2-1-16,2 0-1 15,2 0-2-15,0-1 0 16,3-2-1-16,-1 1 0 16,-2-3 1-16,5 3 0 15,-2-1 1-15,2 4 0 16,-3 0 1-16,-6 1-1 15,2 3 2-15,-3-3-2 16,-1-1-1-16,4-2 0 16,-2-2 0-16,6 0-1 15,4-1 0-15,-2-3 0 16,5 1 0-16,-8 0 0 16,-1 1 1-16,-2 7 0 15,1-3 0-15,3 8-2 16,-2 1 1-16,1-1-1 0,-3-1 0 15,2-1 1-15,4 2 0 16,5-3-1-16,0 1 1 16,3-1 0-16,-2-1 0 15,1 1 1-15,0 2-2 16,0 3-1-16,-2 0 1 16,-2 2 0-16,-2 1 0 15,-3 2 2-15,0 2-1 16,2-1 1-16,-2-1 1 15,4-3 1-15,3 0 0 0,-3-3-1 16,2 1 1-16,-2 2-2 16,-1-1 0-16,-6 2-1 15,-1 1-1-15,3 1 0 16,-7 3 1-16,7 1 1 16,-2-2 0-16,-1-1 1 15,6-2 0-15,1-3 1 16,0 1 0-16,2-2-1 15,-2-2 0-15,-5 4-2 16,4 0 0-16,-3 3 0 16,-3 1 0-16,0 3 1 15,-1 0 0-15,2-1 0 16,1-2 0-16,2-4 1 16,2 3 0-16,2-3 0 15,-3-1 0-15,2 1-1 16,-3-3 0-16,2 4 0 0,-4 3 0 15,0 3 0-15,-4-1-1 16,2 0 0-16,1-1 1 16,4-3 0-16,2 1 0 15,5-2 1-15,1 0 0 16,1-1-1-16,-2-1 1 16,1 1-1-16,-3-1 0 15,-1 1 0-15,2 3 0 16,-5 1-1-16,-1-2 1 0,3 5 0 15,-11-6 0-15,10 4 1 16,-4-3-1-16,4-3 1 16,6 3 0-16,-6-5 0 15,4 3-1-15,-6 0 0 16,-2-3 0-16,-1 6 0 16,0 0-2-16,-3-1 1 15,2 5 0-15,0 0 1 16,1-3 1-16,5-1 2 15,0-3-1-15,1-3-1 16,2 0 1-16,1 1-2 16,-5 0 0-16,0-1 0 15,0 3 0-15,-1 0 0 16,1 3 0-16,1-1 1 0,-4-2-1 16,-1 0 2-16,-2 0-1 15,1 0 1-15,0-1 0 16,1 0-1-16,-1-3-2 15,0 4-1-15,2 3 0 16,-3-1-1-16,0 5 2 16,-1-1 1-16,0-1 1 15,0-1 2-15,2-2 1 16,-4-1 1-16,4 0-2 16,0 1 1-16,2-1-2 0,2-1-1 15,-6 2-1-15,3-2 0 16,-1 2-1-16,-3 1 0 15,3-3 1-15,3 8 0 16,-4-8 1-16,0 2 2 16,0-1 0-16,1-4 0 15,0-2 0-15,8 4-3 16,-1-4 1-16,0 1-1 16,1 4 0-16,-8-6 1 15,2 4 0-15,-3-1 1 16,2 0 0-16,0-2 0 15,1 1 1-15,3-4-2 16,-1 1 0-16,3 1 0 16,-1-2-1-16,1 1 0 15,1 0 0-15,-2 0 0 16,0 2 0-16,-3 1 1 0,-3-2 0 16,-1 4 1-16,1-4 1 15,0-1 1-15,1-2 1 16,2-3 0-16,-1-1-1 15,-1-1 0-15,-1-1 0 16,-2 1 31-16,0-1 7 16,-2 3 10-16,-3 1 2 15,0 0-26-15,-1 2-8 16,-1-1-8-16,0-2-4 16,-1 0-5-16,2-1 0 0,0 0 0 15,0 2 0-15,-1 0 1 16,-3 0-1-16,0 2 9 15,0-2 4-15,-1 3 4 16,1 2 1-16,-2-2-8 16,1 3-4-16,0-2-4 15,-1 0-1-15,-1 0-1 16,-1-1-1-16,-2-1 0 16,1-2 0-16,-1 2 0 15,1 2 2-15,-2-1 2 16,0-1 1-16,0 2 2 15,1-1-1-15,0 3-2 16,1 3-2-16,-2-6-2 16,-3 2 0-16,6-3-1 15,4 2 1-15,-3 1-1 0,3-1 1 16,-9 1-1 0,3 1 0-16,-4-2 0 0,5 2 0 15,4 1-1-15,-5-6 0 16,6 8 0-16,-3-6 0 15,-1 1 1-15,0 0 1 16,3-2-1-16,1 2 0 16,0 0-1-16,-2-2 1 15,-4 5-1-15,0 0 0 0,-5-1 0 16,4 4 0-16,-3-4 0 16,2 1 0-16,3 0 1 15,-2-1 1-15,3 0-1 16,2-1 0-16,-1-2 0 15,1 2 0-15,0-1 0 16,-3 2-1-16,-2 1 0 16,0 2-1-16,-2-2-2 15,1 4 1-15,1 0 1 16,-1-2 0-16,1 2 1 16,1-1 2-16,2-4-1 15,-2 2 1-15,0-3 0 16,-1 0-1-16,1 3-1 15,-1 2 0-15,2-2-2 16,-3 2 1-16,-4 0 1 16,3-1-1-16,0 1 1 0,0-2 1 15,14 1 0-15,-7 0 1 16,0-3-1-16,4 1-1 16,-5 0 0-16,-5-1-2 15,9 5 0-15,-4 0 1 16,-3 0 0-16,5 2 0 15,-12-4 1-15,4 2 0 0,-2-1 1 16,0-2 0-16,3 2 0 16,-3-2 0-16,-2-2 1 15,1 0-1-15,2 0 1 16,0 0 0-16,-1-1-1 16,4 0-1-16,-4-2 0 15,-2 2 0-15,3 2-1 16,-4 1 0-16,-1 0 0 15,2 3-2-15,-3-2-9 16,4 0-34-16</inkml:trace>
  <inkml:trace contextRef="#ctx0" brushRef="#br1" timeOffset="301975.1451">15421 3252 336 0,'0'-6'227'0,"0"-6"27"15,0-3-27-15,0-5-38 16,1 1-17-16,-1-1-35 16,-1 4-15-16,0 4-27 15,-3 3-12-15,3 8-42 16,-1 3-20-16,1 5-28 16,1-7-8-16,0 2 4 15,0 18 2-15,4 34 3 16,2-24 1-16,0-1 3 15,-1-1 2-15,-2-2 2 16,1-4 2-16,-4-6 6 16,-3-3 2-16,-5-5 5 15,-6-1 1-15,-9-5-2 16,-1-1-1-16,-1-1-7 16,2-1-2-16,11 1-6 15,5 0-13-15,11 1-5 16,6 1 0-16,10-1 1 15,6 0 9-15,6 2 6 0,4 1 0 16,1-4-12-16,-1 0-66 16</inkml:trace>
  <inkml:trace contextRef="#ctx0" brushRef="#br1" timeOffset="302474.7304">15456 2965 493 0,'-14'-6'297'0,"-23"-1"-21"15,-7-2-69-15,-9 14-80 16,1 6-28-16,-2 8-43 16,6 10-14-16,10 10-25 0,1 2-11 15,17 16-16-15,10 6-4 16,17 13-2-16,12 4 0 15,23-3 6-15,5-7 4 16,13-22 10-16,13-11 4 16,10-27 10-16,3-10 2 15,-3-23 14-15,-13-14 13 16,-14-23 29-16,-11-14 29 16,-23-14 28-16,-10-4 3 15,-28 11-5-15,-17 1-28 16,-23 24-39-16,-10 9-25 0,-16 23-39 15,0 16-10-15,3 15-124 16,10 14 182-16</inkml:trace>
  <inkml:trace contextRef="#ctx0" brushRef="#br1" timeOffset="303986.4748">16683 14895 282 0,'2'-2'191'0,"-1"-4"15"16,1-3-24-16,-1-3-32 0,4-2-15 16,-3-2-17-16,-3-1-4 15,2 2-4-15,-3 1-3 16,-2 7-24-16,3 4-14 16,-5 0-43-16,4 3-18 15,2 0-17-15,0 0-5 16,1 21 2-16,2 40 0 15,0-20 4-15,1 4 2 16,0-5 6-16,1-3 3 0,-3-8-71 16,2-11-89-16</inkml:trace>
  <inkml:trace contextRef="#ctx0" brushRef="#br1" timeOffset="304420.9773">16702 14694 548 0,'-8'-5'298'0,"-14"-9"-41"16,-6 1-91-16,-2 7-74 15,-4 3-19-15,0 11-43 0,4 8-11 16,0 11-22-16,-1 4-5 16,7 13-5-16,3 5-2 15,19 9 2-15,10 2 1 16,17-5 5-16,10-4 1 16,5-17 12-16,11-2 6 15,6-19 22-15,-1-9 6 16,7-8-1-16,-4-11-6 15,-7-10 35-15,-8-5 17 0,-19-11 39 16,-14-3 21 0,-27-13-15-16,-14 0-10 0,-21-3-40 15,-5 4-19-15,5 18-44 16,4 7-17-16,20 20-22 16,4 5-13-16,12 8-133 15,10 9-99-15</inkml:trace>
  <inkml:trace contextRef="#ctx0" brushRef="#br1" timeOffset="304791.1543">17157 14995 826 0,'0'3'342'0,"4"-2"-165"16,8 5-77-16,15-1-35 15,5-1-8-15,12 0-38 16,3-1-7-16,1 0-20 16,-5-1-45-16,-14 0-198 15</inkml:trace>
  <inkml:trace contextRef="#ctx0" brushRef="#br1" timeOffset="305009.0233">17172 15124 627 0,'8'0'352'0,"11"4"-98"16,7-5-71-16,12 1-44 16,12 2-76-16,-2-2-28 15,3 0-66-15,-7 1-150 16</inkml:trace>
  <inkml:trace contextRef="#ctx0" brushRef="#br1" timeOffset="305502.5379">17942 14837 846 0,'-15'-9'416'16,"-13"-7"-156"-16,-6 5-128 0,2 6-35 15,-3 12-66-15,2 8-21 16,2 12-17-16,4 9-5 15,4 10-3-15,6 4 0 16,10 3 1-16,7 0 2 16,16-2 6-16,7-5 8 15,15-8 15-15,6-8 11 16,7-17 9-16,1-9-1 16,-3-15 3-16,0-9-2 0,-16-15 17 15,-8-4 8-15,-10-6 27 16,-8-1 10-16,-11-1-4 15,-3 3-6-15,-13 1-34 16,-7 3-21-16,-8 14-34 16,-10 2-14-16,1 20-66 15,4 6-48-15</inkml:trace>
  <inkml:trace contextRef="#ctx0" brushRef="#br1" timeOffset="305851.3625">17818 15062 874 0,'3'1'404'0,"3"1"-156"0,7 6-105 16,6 2-13-16,8 11-34 16,3 4-24-16,0 5-23 15,-4 5-11-15,-3 0-4 16,-4 0-1-16,-3-9-12 15,-7-4 0-15,-3-9 5 16,1-1 460-16</inkml:trace>
  <inkml:trace contextRef="#ctx0" brushRef="#br0" timeOffset="309387.9741">18728 15985 820 0,'3'2'320'0,"11"1"-210"15,8 3-10-15,16-2-11 0,6-4-16 16,4 0-30-16,2 0-15 16,-12-7-16-16,1 4-14 15,-12 1-110-15,-5-1-104 16</inkml:trace>
  <inkml:trace contextRef="#ctx0" brushRef="#br0" timeOffset="309705.3178">18754 16122 584 0,'2'-1'289'0,"11"-1"-15"16,10 2-102-16,21 0-31 15,9 0-13-15,6 0-69 16,-3 0-26-16,-12 5-22 15,-5 1 4-15,-13 2-97 16</inkml:trace>
  <inkml:trace contextRef="#ctx0" brushRef="#br0" timeOffset="310190.7877">19616 15501 875 0,'-2'-2'409'0,"-4"2"-152"16,1 15-187-16,1 14-35 16,4 32-35-16,4 7 0 15,7 32 0-15,1 5 2 16,-3-15 6-16,-3-4 3 16,-2-35 2-16,1-10 0 15,3-18-41-15,0-8-40 16,-3-17-274-16</inkml:trace>
  <inkml:trace contextRef="#ctx0" brushRef="#br0" timeOffset="310387.189">19773 15919 707 0,'-16'9'312'0,"-15"11"-145"16,6 3-29-16,8-6-40 15,10 3-19-15,13-2-18 16,8-5-3-16,10 1-11 16,7-5-6-16,10-1-24 15,-3-5-17-15,0 1-133 16,-7-4-285-16</inkml:trace>
  <inkml:trace contextRef="#ctx0" brushRef="#br0" timeOffset="310763.7081">19965 16124 809 0,'4'-1'322'0,"9"1"-214"16,0 0-8-16,8-4-25 15,0 0-24-15,-1-2-29 16,-1 0-6-16,-11-6 0 16,-1 0 0-16,-7 1-3 15,-5-1-1-15,-8 6-3 16,-4 3-1-16,-8 2-1 16,1 2-1-16,0 2-2 15,3 6-2-15,4 9-1 16,3 1 4-16,5 7 14 15,0-1 14-15,13 3 12 16,4-2 1-16,15 3-12 16,11-2-10-16,-4-8-7 15,9-3-2-15,0-12-62 16,-1-4-286-16</inkml:trace>
  <inkml:trace contextRef="#ctx0" brushRef="#br0" timeOffset="311215.6383">20323 15785 1054 0,'-1'1'440'0,"8"4"-250"0,4 10-74 16,18 17-74-16,9 12 0 16,3 11-11-16,-2-1-1 15,-3-7-2-15,-9-9-3 16,-3-6 23-16,-2-8-59 15,-7-10-125-15,-2-7-156 16</inkml:trace>
  <inkml:trace contextRef="#ctx0" brushRef="#br0" timeOffset="311441.8634">20603 15812 944 0,'-11'2'427'0,"-15"7"-209"16,2 6-46-16,-6 8-67 15,5 8-23-15,-2 7-27 16,2 0-11-16,-3 4-19 16,-3-6-9-16,6-8-9 15,-1 0-2-15,14-13 12 16,6-1-52-16,6-9-121 15</inkml:trace>
  <inkml:trace contextRef="#ctx0" brushRef="#br0" timeOffset="317349.1773">20915 15953 377 0,'16'0'178'0,"33"0"-51"15,15 2-35-15,39-2 37 16,15-3 19-16,36 1 10 16,21-3 0-16,12 0-45 15,13 1-26-15,-14-1-32 16,-9 2-20-16,-21 1-22 15,-13 3-2-15,-23 2 32 16,-18 2-97-16</inkml:trace>
  <inkml:trace contextRef="#ctx0" brushRef="#br0" timeOffset="317931.2562">21700 15158 634 0,'-26'6'288'15,"-15"4"-138"-15,-8 12-79 16,2 13-17-16,14 19-36 16,0 9-11-16,22 13-2 15,11 4 0-15,10-15 30 16,18-10 15-16,20-23 25 15,11-11 11-15,25-22-3 0,5-14 6 16,0-18 24 0,-4-13 10-16,-24-10 8 0,-11-4 20 15,-29-3-21-15,-19 7-17 16,-29 2-28-16,-14 8-37 16,-20 9-35-16,-10 5-6 15,-4 15-31-15,-2 8-77 0,13 15-202 16</inkml:trace>
  <inkml:trace contextRef="#ctx0" brushRef="#br0" timeOffset="318558.1224">21710 15467 781 0,'2'3'372'16,"2"4"-74"-16,14 17-191 15,10 5 0-15,13 6-1 16,6 4-19-16,2-4-19 16,3 0-12-16,-6-1-19 0,-3-8-5 15,-12-11 18-15,-9-3-50 16</inkml:trace>
  <inkml:trace contextRef="#ctx0" brushRef="#br0" timeOffset="319337.4223">21119 16146 739 0,'-12'0'330'0,"-17"7"-140"16,2 11-60-16,2 15-49 15,-3 7-13-15,7 21-33 0,6 7-13 16,3 9-14-16,11-2-3 16,9-8-1-16,4-8-1 15,19-12 0-15,9 0 1 16,11-11 2-16,3-6-5 15,-8-9-166-15</inkml:trace>
  <inkml:trace contextRef="#ctx0" brushRef="#br0" timeOffset="319596.789">21253 16491 930 0,'6'0'375'0,"12"7"-226"15,8 10-57-15,6 13-22 16,-1 1-19-16,3 7-25 15,-12-7-2-15,-6 0 21 16,0-1-66-16,-3-9-242 0</inkml:trace>
  <inkml:trace contextRef="#ctx0" brushRef="#br0" timeOffset="319774.3589">21481 16506 854 0,'-10'3'379'16,"-10"7"-169"-16,-5 3-56 16,-2 8-66-16,-2 1-22 0,1 2-43 15,1 4-10-15,1-3-18 16,7-3-67-16</inkml:trace>
  <inkml:trace contextRef="#ctx0" brushRef="#br0" timeOffset="320115.4176">21499 16240 896 0,'12'-11'406'0,"7"-9"-200"16,4 10-86-16,1 5-8 15,-2 10-68-15,-6 4-27 16,-9 10 15-16,-8 0 12 16,-21 7 6-16,-8 2 1 15,-7 2-23-15,3-1-11 16,17-5-11-16,12-6-5 15,18-9-2-15,11-2-3 0,12-6 2 16,3 0 1 0,2 0-47-16,0 2-61 0</inkml:trace>
  <inkml:trace contextRef="#ctx0" brushRef="#br0" timeOffset="320315.6043">21881 16318 1008 0,'-2'1'466'16,"1"2"-112"-16,0 15-235 15,2 5-30-15,0 9-8 16,5 11-23-16,2 2-39 16,0 2-5-16,0-6-1 15,-3-8 1-15,-3-9-35 16,0-7-59-16,0-8-253 15</inkml:trace>
  <inkml:trace contextRef="#ctx0" brushRef="#br0" timeOffset="320475.5892">21727 16552 1172 0,'8'-1'438'16,"15"-3"-313"-16,6 1-56 0,14 4-14 15,5 1-16-15,4 4-38 16,8 7-45-16</inkml:trace>
  <inkml:trace contextRef="#ctx0" brushRef="#br0" timeOffset="321002.8338">22321 16583 413 0,'7'-5'272'0,"4"-9"-24"16,0 3-50-16,-2-2-15 16,-4-2-27-16,-1 7-10 15,-7-3-35-15,-6-1-25 16,-6 4-37-16,-5-2-14 16,-5 5-12-16,-6-3-3 15,-8 7-6-15,3 3-6 16,4 13-16-16,6 6-6 0,11 4-1 15,6-1 2 1,9 2 6-16,3-5 3 0,13-3 5 16,9-3 2-16,6-14 2 15,2-2 1-15,-1-9 2 16,2 0-1-16,-11-2-2 16,-1-2-3-16,-6 7-1 15,-8-2-1-15,-6 5-7 16,2 11 0-16,-4 5 1 15,0 3 2-15,4 8 5 16,2-2 3-16,3-3 1 16,7-4-1-16,2-7-41 15,3-5-69-15</inkml:trace>
  <inkml:trace contextRef="#ctx0" brushRef="#br0" timeOffset="321337.9084">22346 16240 967 0,'6'-6'367'0,"6"-5"-233"16,-3-3-33-16,8 10-2 15,6 1-10-15,7 6-42 16,1 7-12-16,-4 3-15 16,-12 1 9-16,-21 1 20 15,-5 1 1-15,-12 1 1 16,-5 1-12-16,11 0-23 16,5-1-6-16,9-3-4 15,8-1 1-15,9-5-2 16,2-4 0-16,17 0-4 15,1 0-22-15,5 2-105 16,-1 1-102-16</inkml:trace>
  <inkml:trace contextRef="#ctx0" brushRef="#br0" timeOffset="321597.7511">22719 16133 739 0,'1'-8'466'16,"6"0"0"-16,2 6-261 15,7 18-142-15,5 16-33 16,7 26-8-16,0 18 5 16,-6 30 5-16,-7 2 0 0,-18-3-12 15,-11-6-6-15,-9-19-4 16,-4-9-3-16,3-15-12 15,-1-15-34-15,0-28-153 16,1-13-151-16</inkml:trace>
  <inkml:trace contextRef="#ctx0" brushRef="#br0" timeOffset="322215.7277">22963 16122 807 0,'4'-3'337'0,"4"-1"-170"16,6 4-48-16,6 0-31 16,4 4-20-16,9 6-44 15,-6-3-12-15,-8 5-4 16,-9 0 3-16,-17 0 5 15,-8 2 1-15,-9-6 0 16,0 0-2-16,8-5-2 16,8-1-5-16,9-2-8 15,8 0-1-15,10 0-6 16,-2 0 6-16,5 7 5 0,-3 2 4 16,-13 4 18-16,-5 3 8 15,-13 0 8-15,-11 1 1 16,-5-3-11-16,-4-6-18 15,12-8-112-15,12-1-180 16</inkml:trace>
  <inkml:trace contextRef="#ctx0" brushRef="#br0" timeOffset="322394.2174">22989 16398 813 0,'10'0'381'0,"18"-1"-147"16,3 1-96-16,18 6-54 15,1-1-28-15,-3-1-29 16,-1 0 6-16,-16-3-148 16</inkml:trace>
  <inkml:trace contextRef="#ctx0" brushRef="#br0" timeOffset="322735.3845">23030 16525 1128 0,'5'-6'445'16,"7"-4"-292"-16,7 9-37 15,11 2-35-15,-1 1-23 16,-1 8-33-16,-2 0-7 16,-14 4-2-16,-5 5 2 0,-15 3 3 15,-7 0 1 1,-8-6-5-16,0-1-2 0,7-2-6 16,6-3-3-16,7-2-1 15,5-1-2-15,9-2 5 16,3-5 1-16,12 3 0 15,4-1 1-15,5-4-4 16,-2 1 0-16,-1-1-33 16,-6 0-5-16</inkml:trace>
  <inkml:trace contextRef="#ctx0" brushRef="#br0" timeOffset="323540.995">22789 15931 321 0,'-1'-1'204'0,"1"1"-8"15,2 0-3-15,-2-1-23 16,0 1-13-16,4 0-18 15,13 0-10-15,46 4-31 16,-23-4-17-16,17 0-13 16,2 3-10-16,-1-2-19 15,-4 3-1-15,-21-4-12 16,-6-4-3-16,-12 1-1 16,-7-4-12-16,-6 2-101 15,-2 2-96-15</inkml:trace>
  <inkml:trace contextRef="#ctx0" brushRef="#br0" timeOffset="323964.9945">23503 15912 896 0,'0'0'499'0,"-1"-1"-54"0,-3 0-146 16,3-1-108-16,0 1-47 15,0 0-72-15,-1 0 345 16</inkml:trace>
  <inkml:trace contextRef="#ctx0" brushRef="#br0" timeOffset="350231.4888">23004 3512 501 0,'-4'0'286'0,"-3"0"-43"15,-1 0-83-15,-6 1-59 16,-1 2-19-16,-1 0-23 0,1-2 0 15,0-2-33-15,0-2-11 16,1 1-81-16,-3 2-114 16</inkml:trace>
  <inkml:trace contextRef="#ctx0" brushRef="#br0" timeOffset="350486.655">22570 3539 569 0,'-8'1'305'16,"-6"2"-80"-16,-3-4-101 15,-2 1-37-15,3 1-50 16,0 0-18-16,1 1-79 16,2 1-123-16</inkml:trace>
  <inkml:trace contextRef="#ctx0" brushRef="#br0" timeOffset="350650.6746">22210 3602 419 0,'-11'4'188'0,"-5"4"-78"15,1-3-74-15,2 2-164 16</inkml:trace>
  <inkml:trace contextRef="#ctx0" brushRef="#br0" timeOffset="350783.7976">22027 3727 505 0,'-5'6'237'0,"-8"7"-67"15,-1-2-36-15,5 1-49 16,0-2-12-16,6-1-49 16,1-2-20-16,-1-4-178 15</inkml:trace>
  <inkml:trace contextRef="#ctx0" brushRef="#br0" timeOffset="350933.7892">21945 3904 272 0,'-3'9'225'16,"-1"8"-11"-16,1-1-47 0,-2-2-44 16,10-2-67-16,-3-5 4 15,3-1-184-15</inkml:trace>
  <inkml:trace contextRef="#ctx0" brushRef="#br0" timeOffset="351083.811">22019 4098 447 0,'1'4'258'0,"1"3"-24"15,3 1-105-15,-2 0-74 16,4-2-20-16,3-2-50 15,0 1-121-15</inkml:trace>
  <inkml:trace contextRef="#ctx0" brushRef="#br0" timeOffset="351235.5611">22273 4181 662 0,'5'5'319'16,"1"1"-115"-16,0 1-120 15,-3 0-28-15,4-3-22 16,2-1-63-16</inkml:trace>
  <inkml:trace contextRef="#ctx0" brushRef="#br0" timeOffset="351366.6607">22493 4224 605 0,'2'2'325'0,"4"1"-74"15,1-1-151-15,2-1-25 16,0-2-50-16,2 0-11 16,1 1-123-16,3 0-169 15</inkml:trace>
  <inkml:trace contextRef="#ctx0" brushRef="#br0" timeOffset="351521.3733">22699 4249 503 0,'4'0'271'0,"4"-2"-75"15,1 1-79-15,1-2-76 16,4 0-56-16</inkml:trace>
  <inkml:trace contextRef="#ctx0" brushRef="#br0" timeOffset="351609.0448">22877 4247 831 0,'2'1'354'0,"0"-1"-208"15,1 0-49-15,-3 0-66 16,0-1-48-16</inkml:trace>
  <inkml:trace contextRef="#ctx0" brushRef="#br0" timeOffset="351734.8112">23134 4251 543 0,'-1'0'323'15,"1"-2"12"-15,0 2-215 16,0-1-77-16,0 0-14 16,0 0-199-16</inkml:trace>
  <inkml:trace contextRef="#ctx0" brushRef="#br0" timeOffset="351861.5095">23330 4228 860 0,'0'0'362'0,"0"0"-214"16,0 0-65-16,0 0-102 16,0-2-121-16</inkml:trace>
  <inkml:trace contextRef="#ctx0" brushRef="#br0" timeOffset="352012.7756">23504 4217 844 0,'0'2'406'16,"-1"-2"-156"-16,0 0-140 0,1 0-35 16,0 0-39-16,0 0-68 15,0-1-238-15</inkml:trace>
  <inkml:trace contextRef="#ctx0" brushRef="#br0" timeOffset="352118.0476">23626 4172 635 0,'2'-3'373'0,"1"-2"-37"16,1 2-196-16,-4 2-44 0,0-1-63 16,0 1-17-16,0 0-229 15</inkml:trace>
  <inkml:trace contextRef="#ctx0" brushRef="#br0" timeOffset="352289.3231">23761 4100 659 0,'0'-4'290'0,"0"-3"-164"15,1 3-29-15,3 2-56 16,-3 1-36-16,-1 0-165 16</inkml:trace>
  <inkml:trace contextRef="#ctx0" brushRef="#br0" timeOffset="352388.6327">23799 4025 484 0,'2'-1'331'0,"3"-2"27"0,-6 1-76 16,0 1-121-16,-1 0-46 15,1-1-77-15,1 1-62 16</inkml:trace>
  <inkml:trace contextRef="#ctx0" brushRef="#br0" timeOffset="352541.289">23792 3908 754 0,'-1'-6'383'15,"-4"-2"-112"-15,3-1-172 16,2 5-30-16,0-1-53 16,-1-1-74-16,0-1-319 15</inkml:trace>
  <inkml:trace contextRef="#ctx0" brushRef="#br0" timeOffset="352686.2705">23663 3785 601 0,'-2'-2'329'16,"-4"-4"-78"-16,2-1-98 16,2 3-31-16,0 0-60 15,1 4-23-15,1 0-119 16,0 0-152-16</inkml:trace>
  <inkml:trace contextRef="#ctx0" brushRef="#br0" timeOffset="352836.3763">23547 3694 708 0,'-5'-3'351'0,"-4"-2"-111"15,2 1-141-15,-1 2-26 0,-2 1-45 16,5 1-7-16,-1 0-198 15</inkml:trace>
  <inkml:trace contextRef="#ctx0" brushRef="#br0" timeOffset="352949.993">23384 3647 483 0,'-3'0'224'0,"-6"-2"-86"16,8 2-81-16,-6-3-36 15,4-1-102-15</inkml:trace>
  <inkml:trace contextRef="#ctx0" brushRef="#br0" timeOffset="353075.9954">23273 3588 833 0,'-7'-3'385'0,"-6"3"-176"0,-4 0-62 16,7 0-85-16,2 4-26 15,0-2-447-15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4:05:09.248"/>
    </inkml:context>
    <inkml:brush xml:id="br0">
      <inkml:brushProperty name="width" value="0.05292" units="cm"/>
      <inkml:brushProperty name="height" value="0.05292" units="cm"/>
    </inkml:brush>
  </inkml:definitions>
  <inkml:trace contextRef="#ctx0" brushRef="#br0">1756 8975 559 0,'-1'-1'323'0,"-2"1"-87"16,3 7-56-16,-2-3-87 15,1 26-18-15,-6 76-4 16,3-32-15-16,3 5-24 16,-2-3-15-16,3-7 7 15,0-7 5-15,1-13 3 16,2-10-1-16,2-17-15 15,2-10 2-15,0-21 7 16,3-6 1-16,-5-26 6 16,0-12-7-16,-5-12-9 15,0-5-3-15,-1-7-6 0,-2 2 2 16,0 1-4-16,0 3-1 16,0 24-3-1,1 9-1-15,0 19 0 0,-1 10-7 16,0 13-16-16,2 11-6 15,3 18-8-15,4 8 3 16,6 20 16-16,5 2 5 16,7-2 11-16,3-3 2 15,10-22 3-15,0-9 0 0,1-19 2 16,0-10 1-16,-9-13 4 16,-3-14 1-16,-7-5 0 15,-6-7-1-15,-3-4 2 16,-5 3 0-16,-9-2 4 15,2 1 2-15,-5 11 12 16,2 9 9-16,3 13-6 16,2 10-4-16,0 15-12 15,2 8-8-15,0 18 14 16,-4 6 6-16,7 17 9 16,2 2-1-16,-1-2-7 15,2-4-7-15,1-13-11 16,-2-7-3-16,8-11-46 15,5-9-85-15</inkml:trace>
  <inkml:trace contextRef="#ctx0" brushRef="#br0" timeOffset="327.5547">2381 9384 655 0,'0'11'317'16,"-2"9"-101"-16,2 7-68 16,0-2-64-16,0 0-22 15,1-6-36-15,2-8-6 0,4-5 9 16,1-9 3-16,3-13 3 16,-4-8 2-16,-2-11-14 15,1 2 12-15,-1-7 19 16,5 8 16-16,5-1 17 15,4 5-10-15,4 17-12 16,0 7-11-16,-7 18-17 16,-6 7-5-16,-2 10-12 15,-8 3-6-15,4 10-5 16,-3-3-1-16,7-1-21 16,2-3-32-16,10-10-257 15</inkml:trace>
  <inkml:trace contextRef="#ctx0" brushRef="#br0" timeOffset="625.9673">2877 9381 987 0,'-9'-6'473'15,"-17"-9"-169"-15,1 4-79 16,4 5-100-16,-1 6-29 15,6 6-64-15,1 4-22 16,5 6-16-16,4 7-15 16,9 4 0-16,7 2 7 0,5-1 7 15,0-5 2-15,3-6 4 16,2-8 1-16,3-13 10 16,2-7 5-16,-7-5 7 15,-4-2 3-15,-5 0-18 16,-3 1-53-16,-2-1-189 15</inkml:trace>
  <inkml:trace contextRef="#ctx0" brushRef="#br0" timeOffset="958.5405">3036 9486 599 0,'11'4'385'15,"1"1"13"-15,6 0-221 16,3-2-36-16,-1-5-42 0,5 2-12 16,-2-6-23-16,-2-6-4 15,-4-2-15-15,-2-1-4 16,-7-4-7-16,-2-1-2 16,-7 2-6-16,-8-4-2 15,-10 4-5-15,0 2-5 16,-5 4-9-16,0 4-1 15,7 11-17-15,3 10-1 0,3 9 7 16,5 3-1-16,1 8 10 16,5 6-1-16,5 6-4 15,6 10 0-15,1 9 2 16,-1-3 2-16,1-3 2 16,-5-3-5-16,6-16-121 15</inkml:trace>
  <inkml:trace contextRef="#ctx0" brushRef="#br0" timeOffset="1592.0767">3583 9405 414 0,'-4'-5'316'15,"-4"-9"64"-15,-6 0-73 0,-2 0-74 16,-4-1-35-16,-7 6-62 16,2 3-36-16,-2 6-59 15,0 8-21-15,2 6-31 16,2 4-9-16,11 5-8 16,3 0 1-16,12 3 5 15,8 0 5-15,11-6 9 16,3-6 5-16,5-10 5 15,1-5 5-15,-1-7 4 16,-2-4 4-16,-5-2 0 16,-5-4 1-16,-6-1 0 15,-8 0-1-15,-4 2 0 16,-1 2-1-16,-1 6-3 16,4 6 2-16,-5 8-6 15,-2 5-2-15,5 9-3 16,-4 2-2-16,7 5 0 0,4-2 0 15,3-3 0-15,7-3 3 16,3-6 9-16,4-5 9 16,0-11 17-16,-4-7 5 15,-2-5 3-15,-6-6-5 16,0 3-11-16,-6 1-18 16,-6 0-121-16,-4 0-84 15</inkml:trace>
  <inkml:trace contextRef="#ctx0" brushRef="#br0" timeOffset="1721.9026">3671 9148 1218 0,'-3'-3'583'0,"-3"-4"-236"16,0 2-123-16,6 8-154 16,0 3-39-16,9 10-61 15,3 5-77-15</inkml:trace>
  <inkml:trace contextRef="#ctx0" brushRef="#br0" timeOffset="1959.4326">3883 9252 1363 0,'-1'6'533'0,"-2"11"-378"0,-1 10-51 15,4 15-65-15,5 8-13 16,3 14-12-16,0 6-5 16,5 9-4-16,-3-2 1 15,-2-9 0-15,0-7 0 16,-4-17 1-16,-4-8 0 16,3-18-30-16,2-2-62 15</inkml:trace>
  <inkml:trace contextRef="#ctx0" brushRef="#br0" timeOffset="2106.3374">3998 9600 872 0,'4'-4'401'16,"-1"-5"-127"-16,14-1-231 15,-6 0-26-15,11-1-5 16,2 4-82-16</inkml:trace>
  <inkml:trace contextRef="#ctx0" brushRef="#br0" timeOffset="2475.3179">4475 9283 985 0,'-20'-9'525'0,"-13"-3"-149"16,-4 6-216-16,0 2-48 15,-12 5-93-15,21 5-22 16,10 2-23-16,8 4-8 16,28 5-10-16,-7 1 5 15,9 0 18-15,5-1 6 16,7-2-12-16,-1-5-19 16,-2-4-41-16,-5-2-4 0,-17-4 25 15,-1 2 28 1,-15-1 45-16,-5 3 11 0,-12 1 26 15,-9 2 7-15,-3 2 14 16,1-4 6-16,11 5-16 16,9 4-6-16,11 4-23 15,5 1-13-15,16-3-11 16,7-1-3-16,14-7 3 16,6-2 3-16,6-2-40 15,0-9 33-15</inkml:trace>
  <inkml:trace contextRef="#ctx0" brushRef="#br0" timeOffset="2877.3429">5082 9247 764 0,'5'2'407'0,"2"0"-77"0,5 21-189 15,1 8-29-15,0 13-22 16,2 2-12-16,-5-9-22 16,2-9-5-16,-1-13-27 15,1-4 2-15,0-15 10 16,2 0 3-16,2-14 8 16,-1-6-3-16,-1-3-10 15,-3-3-3-15,-5 4-13 16,1 3-25-16,-2 7-125 15,2 3-110-15</inkml:trace>
  <inkml:trace contextRef="#ctx0" brushRef="#br0" timeOffset="3142.5959">5677 9345 697 0,'-10'13'455'16,"-12"11"12"-16,-8 1-136 15,3-4-129-15,-3-6-53 16,4-6-69-16,3-6-24 16,5-10-26-16,1-5-9 0,6-3-16 15,4-1-5-15,1-1-13 16,8 2-6-16,6-1-7 16,0 0-4-16,12 9 0 15,0 3 4-15,7 12 10 16,2 10 7-16,-1 8 11 15,-3 7 3-15,-5 4 2 16,2-1 3-16,-9-4-84 16</inkml:trace>
  <inkml:trace contextRef="#ctx0" brushRef="#br0" timeOffset="3637.447">6470 9258 1140 0,'-8'17'448'0,"-8"24"-314"16,7 5-34-16,10 2-51 16,10 1-16-16,11-16-16 15,5-5-1-15,4-18 6 16,0-18 5-16,5-7 8 15,-8-14 2-15,-16-12-3 16,7-1-1-16,-18-11-1 16,0-5 0-16,-8-8-1 15,-22-1-3-15,-10 2-9 16,-7 6-7-16,7 22-13 16,-3 11-2-16,12 28-11 15,-1 7-1-15,12 16 2 16,7 5-6-16,13-4 6 15,21 8 0-15,10-7-70 16,17 1-53-16</inkml:trace>
  <inkml:trace contextRef="#ctx0" brushRef="#br0" timeOffset="4407.9822">6867 9208 904 0,'-5'-1'408'0,"-11"0"-187"16,7 3-73-16,1 11-81 15,7 2-31-15,9 4-38 16,11 2-4-16,7-3 3 15,-2 0 3-15,2-6 5 16,-7-2 3-16,-2-6 5 16,-5-4 3-16,-10-1 6 15,-4-5 0-15,-14-1-3 16,-4 3-3-16,-7 1-8 16,-5 3-3-16,3 9-4 15,2 4-1-15,2 7-10 16,9 3-2-16,12 1 0 0,8-1 1 15,12-3 10 1,10 0 1-16,-1-10 6 0,3-3 1 16,-4-12 5-16,1-2 3 15,0-8 0-15,-1-3 1 16,-1-5-2-16,-7-5-2 16,-6 2 1-16,-3 0 0 15,-6 8-4-15,-2 3 21 16,-3 9 11-16,-4 6-1 15,0 10-1-15,2 7-25 0,2 7-18 16,5 1-2-16,6 0 0 16,3-1 3-16,6-6 3 15,1-4 2-15,6-7 5 16,0-7 3-16,-6-7 7 16,3-7 0-16,-23-6 1 15,15 0-1-15,2-2-5 16,-6 0-2-16,14 5-4 15,-22 4-1-15,-1 7-6 16,-5 5-5-16,-12 7-6 16,11 4-4-16,6 9 0 15,2 6 2-15,21-1 5 16,-11-2 2-16,12-1 6 16,0-10 1-16,8-4 6 15,-1-7 5-15,-4-9 11 0,3 1 4 16,-10-12 7-16,-1 2 3 15,-10-9-1-15,-7-3-3 16,-4 0-19-16,-5-3-34 16,5 10-139-16</inkml:trace>
  <inkml:trace contextRef="#ctx0" brushRef="#br0" timeOffset="4859.6091">7548 9414 844 0,'7'4'376'0,"12"7"-185"16,1-3-40-16,7-3-29 15,0 0-23-15,-1-8-7 16,-1-2-8-16,-6-9-15 16,-6-1-8-16,-7-8-23 0,-6-2-5 15,-9 1-8 1,-11-5-4-16,-7 8-3 0,-10 0 2 15,-5 7-5-15,4 10-6 16,-1 13-15-16,9 11-12 16,11 17-5-16,4 12 5 15,1 8 10-15,4 2 6 16,6 4 4-16,0-3 0 16,10-4 1-16,7-3-1 0,1-12-58 15,8-7-48-15</inkml:trace>
  <inkml:trace contextRef="#ctx0" brushRef="#br0" timeOffset="5310.0159">7878 9258 467 0,'6'-4'356'16,"4"-2"56"-16,-8 2-117 15,12 9-122-15,-7 6-48 16,1 11-55-16,1 3-9 16,-11 4-13-16,-1-4-5 15,-8-6-6-15,5-5-1 0,2-14-1 16,4-5-1-16,3-13-11 16,4-6-9-16,6-6-15 15,0-1-5-15,10 9-4 16,-3 5-3-16,5 13 5 15,-1 5 1-15,-9 16 7 16,-3 7 6-16,-8 11 1 16,-1 2-1-16,-1-2 1 15,-2-2-30-15,1-9-145 16,-1-4-383-16</inkml:trace>
  <inkml:trace contextRef="#ctx0" brushRef="#br0" timeOffset="5461.4713">7955 9063 1139 0,'-2'-8'540'0,"2"-2"-242"0,-1 5-90 16,2 5-137-16,5 5-47 16,4 3-85-16,10 7 37 15</inkml:trace>
  <inkml:trace contextRef="#ctx0" brushRef="#br0" timeOffset="5889.1723">8488 9290 655 0,'-8'-11'442'15,"-10"-7"-15"-15,-2 1-169 16,-6 4-53-16,2 7-91 15,3 6-38-15,1 12-52 16,1 0-21-16,2 13-21 16,1 2-8-16,10 7 2 0,6 4 5 15,10-7 9-15,5-3 7 16,3-12 5-16,-5-12 5 16,0-4 11-16,-5-5 9 15,-3-5 12-15,2 3 3 16,-8-4-4-16,-5-2-10 15,-3 4-24-15,-1 0-50 16,5 4-536-16</inkml:trace>
  <inkml:trace contextRef="#ctx0" brushRef="#br0" timeOffset="6458.0495">8771 9346 664 0,'0'-9'419'15,"0"-8"-42"-15,-7-4-124 16,-3 3-32-16,-11 0-57 15,-3 3-18-15,-1 6-66 0,-1 3-34 16,3 6-46-16,1 7-12 16,9 9-20-16,0 4-2 15,9 9 6-15,6 3 4 16,-10-2 12-16,25-3 4 16,7-11 6-16,5-4 2 15,15-12 0-15,-18-3 2 16,0-7-2-16,-3-7-5 15,-7-2-3-15,-2 0-2 16,-8-4 4-16,-7-3 5 16,1 6 7-16,-2 4 1 0,-7 8 2 15,5 7-2-15,-5 7-7 16,3 3-1-16,6 9-7 16,0 3 0-16,7 2 2 15,6 2-1-15,0-4 3 16,9 2 3-16,-1-7 4 15,-2-4 4-15,2-10 7 16,-3-5 3-16,-1-6 25 16,1-5 2-16,-6-1 3 15,-4-4-1-15,-5 1-25 16,-3 1-21-16,-5 4-122 16,1 2-45-16</inkml:trace>
  <inkml:trace contextRef="#ctx0" brushRef="#br0" timeOffset="6684.8576">9024 9172 861 0,'6'-4'463'0,"4"-1"-119"16,3 10-185-16,2 5-61 15,1 15-56-15,-1 8-6 16,-8 19-4-16,-4 9-1 15,-9 9-9-15,-6 1-8 0,6-4-8 16,-3-8 1-16,9-11 0 16,8-5 0-16,-15-13 1 15,16-8-12-15,-1-13-113 16,-1-8-81-16</inkml:trace>
  <inkml:trace contextRef="#ctx0" brushRef="#br0" timeOffset="6847.1208">9092 9501 888 0,'8'1'443'16,"0"1"-68"-16,25 2-309 16,-6-2-43-16,10-1 14 15,-3-2-61-15,9 0-249 16</inkml:trace>
  <inkml:trace contextRef="#ctx0" brushRef="#br0" timeOffset="7196.8898">9605 9278 516 0,'-12'-3'398'16,"-14"-12"75"-16,-4 1-142 15,-7 4-130-15,4-2-62 16,4 5-84-16,1 7-27 0,12 2-36 15,7 4-16-15,4 2-10 16,12 2 0-16,7-1 7 16,3 0 10-16,13 4 14 15,-2-2 3-15,-3 2 4 16,-5-5-2-16,-10-5-15 16,6-3-10-16,-24 0-6 15,-7 2 5-15,-9-1 16 16,-14 1 10-16,13 3 24 15,4-2 2-15,9 7 8 16,3 2 6-16,9 4-13 16,5 1-1-16,10 1-9 15,7 0-5-15,9-5-6 16,3 0 0-16,-16-8-29 16,16-7-50-16</inkml:trace>
  <inkml:trace contextRef="#ctx0" brushRef="#br0" timeOffset="7676.3219">10541 9351 562 0,'3'-5'382'0,"2"-7"0"16,-3-2-81-16,-5-4-99 16,-6 0-30-16,-9 0-20 15,-1-1-7-15,-7 4-34 16,2 2-20-16,-3 8-49 16,0 5-22-16,6 9-34 0,4 4-9 15,7 7 0-15,2 5 1 16,10 5 11-16,0 0 4 15,14-3 3-15,3-5 3 16,3-9 2-16,6-4 1 16,7-14-31-16,-8-4-47 15,-1-12-164-15</inkml:trace>
  <inkml:trace contextRef="#ctx0" brushRef="#br0" timeOffset="7792.2203">10455 9102 854 0,'-6'-6'431'0,"-2"3"-157"16,2-3-117-16,7 2-139 15,6 7-102-15</inkml:trace>
  <inkml:trace contextRef="#ctx0" brushRef="#br0" timeOffset="8248.8335">10659 9232 879 0,'8'2'363'0,"7"1"-201"16,12 3-97-16,4-1-4 15,3-4-20-15,-9-1-10 16,-3-4-12-16,-3-2-2 15,-6 0-5-15,-2-1 0 16,-11 3-8-16,-9-2-4 16,-5 7 0-16,-7 3 7 15,-1 6 22-15,4 3 11 16,-5 6 1-16,4 6-11 0,5 2-23 16,6 1-10-16,12 0-5 15,6-5 3-15,9-5 5 16,-1-2 8-16,-1-11 9 15,7-5 2-15,2-12 2 16,4-3-2-16,2-8-14 16,-3-2-8-16,-6-1-4 15,-6-1-2-15,-6 6 10 16,-6 7 1-16,-5 10 38 16,0 2 31-16,-5 11 19 15,-2 4 13-15,3 12-35 16,1 5-30-16,4 0-25 15,5-3-6-15,9-5 356 16</inkml:trace>
  <inkml:trace contextRef="#ctx0" brushRef="#br0" timeOffset="8757.9568">11795 9282 626 0,'-7'-4'430'15,"-6"-8"24"-15,-7 1-193 16,-1 3-58-16,-3 2-89 15,3 6-54-15,3 5-54 16,-1 8-19-16,7 7-18 16,2 3 0-16,16 9 3 0,7-5 6 15,11-4 11-15,0-5 7 16,1-14 12-16,-4-3 12 16,3-12 30-1,-3-4 29-15,-9-8 38 0,-6-4 5 16,-13 1-24-16,-5 0-31 15,-5 8-63-15,-1 4-39 16</inkml:trace>
  <inkml:trace contextRef="#ctx0" brushRef="#br0" timeOffset="9505.8571">12627 9255 1203 0,'-15'-4'515'0,"-18"-3"-277"15,-5 1-55-15,5 7-94 16,3 5-35-16,19 16-67 16,2 2-12-16,16 14-2 15,10 5 5-15,7-8 15 16,9-5 2-16,3-16 6 15,-6-8 4-15,-5-12 12 16,-5-4 7-16,-12-13 5 16,0-8 1-16,-13-11-8 15,-2-7-2-15,-10-7-5 16,-5-5-2-16,2-6-4 16,7 4-5-16,14 1-9 15,9 5-7-15,12 18-9 16,7 7 20-16,2 19-125 15,0 11-75-15</inkml:trace>
  <inkml:trace contextRef="#ctx0" brushRef="#br0" timeOffset="9679.554">12849 9172 1008 0,'-2'4'431'0,"-1"10"-228"16,1 4-78-16,1 15-82 16,1 4-10-16,3 4-20 15,3-3-14-15</inkml:trace>
  <inkml:trace contextRef="#ctx0" brushRef="#br0" timeOffset="9821.0106">12786 9056 1175 0,'-5'-5'540'0,"2"-3"-282"16,-1 7-119-16,6 7-66 16,11 6-128-16</inkml:trace>
  <inkml:trace contextRef="#ctx0" brushRef="#br0" timeOffset="10153.5876">13196 9208 1128 0,'-11'-5'496'0,"-11"-2"-258"15,-8 4-111-15,1 11-104 16,7 9-28-16,7 10-21 16,11 7-2-16,11 6 6 15,5-1 10-15,13-6 6 16,1-5 3-16,2-15 4 16,-3-8 4-16,-9-7 11 15,-6-6 11-15,-9-7 19 16,-3 2 19-16,-8-2 27 15,-13 0 0-15,-9 3-17 16,3 2-23-16,2 5-88 16,12-1-118-16</inkml:trace>
  <inkml:trace contextRef="#ctx0" brushRef="#br0" timeOffset="10524.5687">13331 9243 865 0,'10'0'416'16,"13"1"-144"-16,-1 3-115 15,0 10-70-15,-7 1-11 16,-10 7-16-16,-4 3 2 16,-9 8-21-16,-4 0-11 15,1-4-12-15,-2-5-2 0,6-15 0 16,4-4-11-16,7-12-18 15,8-6-5-15,3-7-8 16,4-5 9-16,2-2 12 16,0-2 3-16,1 5 3 15,-6 2 5-15,-8 9 16 16,-4 5 13-16,-8 8 21 16,-4 2 15-16,-6 11 2 15,-1 1-10-15,4 8-21 16,1 2-18-16,13 0-21 15,6 2-3-15,8-2-82 16,4-3-79-16,6-5-446 16</inkml:trace>
  <inkml:trace contextRef="#ctx0" brushRef="#br0" timeOffset="10903.7729">13889 9357 776 0,'-10'-13'469'16,"-11"-15"-51"-16,-2 1-112 16,-5 2-148-16,0 5-52 15,2 14-66-15,4 5-28 0,2 8-32 16,4 7-8-16,8 7-4 16,-2 5 4-16,10 4 12 15,1-1 5-15,6-6 10 16,7-6 4-16,-2-10 11 15,8-6 5-15,0-13 1 16,2-4-1-16,6-7-7 16,3-4-4-16,1 2 0 15,2 5 7-15,0 9 2 16,-1 9 0-16,-4 10 10 16,-7 5-3-16,-7 10 12 15,-6-1 11-15,-9 4 0 16,-6 2 8-16,-8-4 2 15,1 5-7-15,-4-8-9 16,1-5-11-16,5-9-38 16,-1-13 355-16</inkml:trace>
  <inkml:trace contextRef="#ctx0" brushRef="#br0" timeOffset="11921.126">1998 10350 350 0,'5'3'246'15,"2"6"53"-15,0 7-37 16,-11 7-14-16,-2 6-19 15,-12 4-41-15,-6 4-23 16,-7-2-51-16,-6-2-21 0,6-11-30 16,5-9-15-16,-4-13-15 15,2-7-7-15,2-10-22 16,-5-6-10-16,21-6-13 16,6-5-2-16,10 4-1 15,5 2 4-15,9 8-4 16,5 7-6-16,5 13 2 15,2 7 1-15,3 14 11 16,4 6 9-16,3 8 5 16,-1 4-21-16,-7 1-127 15</inkml:trace>
  <inkml:trace contextRef="#ctx0" brushRef="#br0" timeOffset="12220.8013">2169 10516 820 0,'7'10'363'0,"5"7"-167"0,-3 0-33 16,0 3-38-16,-5-3-27 16,-4-9-41-16,2 0-3 15,-2-9-8-15,-2-7-7 16,2-7-12-16,2-5-10 15,2-12-14-15,7-4-4 0,8 3-3 16,2 0 2-16,-2 16 9 16,2 8 5-16,-6 13 6 15,3 8-3-15,0 14-8 16,-4 6-1-16,-3 5 23 16,0 4-57-16,-2-4-365 15</inkml:trace>
  <inkml:trace contextRef="#ctx0" brushRef="#br0" timeOffset="12486.6666">2692 10521 650 0,'0'-5'401'0,"-4"-7"-8"0,-4 3-67 16,-12-1-87-16,-1 6-37 15,-10-1-76-15,3 7-47 16,4 6-60-16,-1-1-24 16,15 15-13-16,0-1 1 15,17 3 4-15,7 4 6 16,7-10 2-16,4-1 1 16,-1-6 7-16,4-4 2 15,-1-4 4-15,-6-3 5 16,-4-6-35-16,-4 1 2 0</inkml:trace>
  <inkml:trace contextRef="#ctx0" brushRef="#br0" timeOffset="12836.3621">2805 10497 1066 0,'3'-1'374'0,"9"-3"-329"15,7 0-24-15,10-1-11 16,9-2 0-16,4 1 1 16,-4-2-2-16,-8 3 1 0,-9-1 2 15,-13 1 3-15,-1 5 0 16,-13 4-1-16,-2 3-2 15,-15 3 1-15,-1 1 11 16,1 7 27-16,0 0 6 16,15 6 5-16,7 1-11 15,10 1-28-15,9-1-8 16,4-3-11-16,1-2 0 16,4-9-31-16,0-4-41 15,8-7-222-15</inkml:trace>
  <inkml:trace contextRef="#ctx0" brushRef="#br0" timeOffset="13151.9436">3309 10466 1108 0,'-10'-8'537'16,"-20"-3"-201"-16,8 6-196 15,13 2-62-15,-1 9-85 16,9 1-21-16,10 1-12 15,3 0 5-15,8 0 22 16,5-2 9-16,-1 0-24 16,1-3-21-16,-7-1-54 15,-9 3-24-15,-9-5 2 16,-7 1 20-16,-11 4 57 16,-7-1 30-16,4 8 67 15,2-1 33-15,3 3 50 0,7 4 5 16,6 2-31-16,2 0-29 15,13-3-52-15,11-3-14 16,14-7-54-16,4-1-40 16</inkml:trace>
  <inkml:trace contextRef="#ctx0" brushRef="#br0" timeOffset="13682.9619">3543 10297 884 0,'4'-9'408'0,"-4"-8"-187"16,6 0-87-16,9 3-20 15,6 5-48-15,10 7-19 16,17 19-30-16,-10 11-8 15,0 21 2-15,-5 5 6 16,-17 9 11-16,0-2 2 16,-12-2-4-16,-5-6-5 15,-3-11-7-15,0-8 1 16,-2-20 10-16,0-3-5 0,-5-17-30 16,0-7-10-16,3-11-45 15,0-3-6 1,-3 1 21-16,-3 1 5 0,-7 11 28 15,-2 4 4-15,-2 15 20 16,-1 5 5-16,-3 12 4 16,6 6 5-16,5-3-20 15,11 3-16-15,12-7-135 16,6-6-104-16</inkml:trace>
  <inkml:trace contextRef="#ctx0" brushRef="#br0" timeOffset="14198.1532">4111 10468 1082 0,'-11'-3'500'0,"-11"-4"-232"16,8 9-151-16,-1 1-51 15,9 6-66-15,6 3-17 16,4-1-12-16,7 5 4 16,6-5 11-16,0-3 6 0,2-2 9 15,-1-6-11 1,-6 0-5-16,-3 2 1 0,-9-2-6 16,-6 2 13-16,-7 2 3 15,-5 1-2-15,-2 4 4 16,-2 1 2-16,5 2 2 15,3 2 2-15,8 1 1 16,4 2 1-16,7 1 1 16,8 0 1-16,4-4 2 15,4-4-1-15,7-7 1 16,-1-3-1-16,4-9 2 16,-5-6 0-16,-13-7-6 15,10-2-5-15,-5 0-3 16,1 0 0-16,4 2 5 15,-16 1 2-15,-8 11 32 16,-2 8 3-16,-4 7 2 0,2 12 1 16,2 6-33-16,3-1-5 15,4 7-3-15,2-2 1 16,1-2-66-16,-2-1-69 16</inkml:trace>
  <inkml:trace contextRef="#ctx0" brushRef="#br0" timeOffset="14334.5098">4239 10345 1289 0,'-1'-8'585'0,"-6"-6"-293"16,7 3-98-16,2 11-149 16,-2 5 17-16,11 3-182 15</inkml:trace>
  <inkml:trace contextRef="#ctx0" brushRef="#br0" timeOffset="14720.7318">4537 10510 879 0,'7'1'365'15,"9"2"-186"-15,5-4-131 16,13 1-29-16,0-5 2 16,0 0 8-16,-19 5 4 15,8-4 3-15,-5 1-7 16,-10 4-10-16,9-1 0 15,-31 9 5-15,1 6 13 0,-11 6 49 16,2 4 14-16,4 3-6 16,1 4-15-16,12 2-59 15,6-2-20-15,13-4-8 16,4-8 7-16,12-11-63 16,4-6-71-16,5-11-349 15</inkml:trace>
  <inkml:trace contextRef="#ctx0" brushRef="#br0" timeOffset="15098.4759">5113 10575 785 0,'-8'9'475'15,"-7"4"-108"-15,-6 7-163 16,-7-2-57-16,0-4-94 16,5-2-1-16,0-12-22 15,3-5-5-15,6-8-12 0,-1-7-5 16,9-1-16-1,6 2-6-15,4 0-4 0,7 0-3 16,4 7 2-16,3 5 2 16,-2 8 7-16,0 9 7 15,2 13 12-15,0 3 4 16,3 6-2-16,1 0-5 16,1-3-1-16,0-5 1 15,0-12 2-15,6-8 1 16,-13-9-15-16,1-10-15 0,0-6-18 15,-10-1-5-15,9-6 10 16,-5 3 8-16,-4 3 13 16,-2 1 4-16,0 11 16 15,0 9 19-15,-3 9 21 16,1 9 4-16,3 10-5 16,1 3-17-16,4 5-18 15,-1-1 36-15,1-7-275 16</inkml:trace>
  <inkml:trace contextRef="#ctx0" brushRef="#br0" timeOffset="15616.2448">6408 10493 540 0,'-6'13'325'16,"-4"9"-26"-16,-14 7-169 15,-8 2-18-15,-7-3-41 16,-5-4-12-16,11-11-6 15,-4-9-18-15,8-11-11 16,6-8-7-16,4-12-34 16,9-5-21-16,14-1-8 15,6 1 1-15,10 11 24 16,-4 6 20-16,9 15 14 16,2 11 11-16,-1 14 15 15,9 6-3-15,-6 6-4 0,-1 0-7 16,-4-2-10-1,-5-5-52-15</inkml:trace>
  <inkml:trace contextRef="#ctx0" brushRef="#br0" timeOffset="15889.678">6483 10591 673 0,'2'3'384'0,"-1"5"-3"16,-1 0-207-16,0 2-63 15,-2-2-28-15,2-3-39 16,0 1-7-16,0-6-10 16,0 0-5-16,0-1-12 15,0-1-8-15,8-14-7 16,21-33-1-16,-9 31 1 16,4 5 5-16,-1 6 18 15,-2 0 12-15,-3 9 19 16,-6 7 4-16,-6 7-15 15,-2 7-10-15,-4 9-15 16,1-4-10-16,6 8-125 16</inkml:trace>
  <inkml:trace contextRef="#ctx0" brushRef="#br0" timeOffset="16174.5673">7010 10582 1002 0,'-6'-10'480'16,"-7"-7"-160"-16,-1-2-50 15,-7 3-73-15,-4 1-37 0,-2 9-83 16,-2 8-29-16,1 7-46 16,6 6-10-16,11 5-8 15,7 0 1-15,10 4 4 16,10 3 4-16,6-9 3 15,4-1 3-15,6-11 3 16,1-5 4-16,-1-11 7 16,-4-9 3-16,-11-4 9 15,-15-5-23-15,-14 6-67 16</inkml:trace>
  <inkml:trace contextRef="#ctx0" brushRef="#br0" timeOffset="16698.0351">7949 10473 1190 0,'-19'3'530'16,"-18"-2"-237"-16,13 15-227 16,9 6-48-16,10 1-38 15,13 10-4-15,12-8 9 16,4-3 9-16,11-6 6 16,-2-7 6-16,-8-10 16 15,-4-3 10-15,-12-14 11 16,-9-7 3-16,-5-6-8 15,-5-6-7-15,-6-10-8 16,-2-4-5-16,-4-15-3 16,2-2-4-16,10 2-9 0,5 5-6 15,16 20-16 1,8 12 36-16,11 17-150 0,2 12-221 16</inkml:trace>
  <inkml:trace contextRef="#ctx0" brushRef="#br0" timeOffset="16972.614">6941 10174 1238 0,'1'0'538'0,"-4"-3"-325"16,2 8-79-16,1-5-98 15,-1 29 26-15,3 51-76 16</inkml:trace>
  <inkml:trace contextRef="#ctx0" brushRef="#br0" timeOffset="17505.8541">8452 10460 996 0,'-5'8'446'0,"-17"5"-206"16,-1 4-37-16,-4 5-42 0,-9-4-35 15,7 1-47 1,-2-9-13-16,-1-12-37 0,5-5-4 16,9-9-12-16,3-4-8 15,10-3-11-15,4-1-4 16,6-1-6-16,5 3-4 16,9 10-7-16,2 8 3 15,9 15 6-15,-2 9 5 16,6 12 13-16,-6 5 3 15,-7 3 1-15,-1-2-13 0,-1 0 282 16</inkml:trace>
  <inkml:trace contextRef="#ctx0" brushRef="#br0" timeOffset="17704.2193">8580 10421 1043 0,'0'4'469'16,"0"7"-146"-16,1 7-256 16,0 11-16-16,2 3-13 15,0-2-14-15,-4 3-10 16,6-8-2-16,1-5-137 16,-1-5-236-16</inkml:trace>
  <inkml:trace contextRef="#ctx0" brushRef="#br0" timeOffset="17881.405">8740 10455 654 0,'-6'0'417'15,"-12"2"-6"-15,-2 6-143 16,-10 7-133-16,-3 3-32 16,10-2-51-16,5 7-28 15,21-11-36-15,15-1-7 16,17-2 8-16,13-5-14 0,4 1-89 15,-8-5-73-15</inkml:trace>
  <inkml:trace contextRef="#ctx0" brushRef="#br0" timeOffset="18433.059">8895 10423 832 0,'7'0'359'15,"8"0"-194"-15,9 0-98 16,7 2-17-16,4 3-35 16,-7-3-7-16,-9 4 3 15,-1-2 2-15,-18-4 11 16,1-3 0-16,6-1-5 15,-16 0-2-15,-2 2-4 0,-9 2 12 16,-8 6 11-16,9 3 4 16,6 8 1-16,4 4-8 15,6 0-9-15,6 1 0 16,4-3-10-16,3 1-3 16,10-5-1-16,4-1-1 0,4-6 4 15,2-6 2-15,-2-9 3 16,-1-3 0-16,-1-4-15 15,-4-5-13-15,-2 6-10 16,-9-5 0-16,-8 3 12 16,0 5 10-16,-6 2 3 15,-2 3-3-15,4 7-2 16,-5 1 5-16,5 11 15 16,2 2 9-16,6 0 26 15,6 7 5-15,-2-9 12 16,4-2 2-16,4-5 3 15,0-7 3-15,2 0 0 16,-1-5-4-16,-9-6-22 16,-4-3-9-16,-1-4-23 15,-1 0-31-15,-3-4-126 16,-1 0 435-16</inkml:trace>
  <inkml:trace contextRef="#ctx0" brushRef="#br0" timeOffset="18898.8668">9476 10347 942 0,'3'-25'424'0,"12"-28"-188"16,6 9-133-16,15 15-45 15,4 5 10-15,6 12 2 16,1 9-4-16,-2 18-33 16,-4 15-8-16,-15 24 2 15,1 12 6-15,-16 9 4 16,-3 0-9-16,-2-16-5 15,-8-11-5-15,4-16-5 16,-2-11-2-16,0-12-9 16,6-7-6-16,-1-11-16 15,0-4-13-15,-12-11-4 16,-1-1 5-16,-16-4 12 16,-4-2 11-16,-5 9 4 15,-7 7-2-15,-1 17 2 0,-1 13 3 16,6 14 2-16,12-4 0 15,5 8-2-15,7-4 34 16,13-8-136-16,-7 1-136 16</inkml:trace>
  <inkml:trace contextRef="#ctx0" brushRef="#br0" timeOffset="19067.1659">10020 10405 1037 0,'1'5'467'0,"0"9"-210"16,-2 9-123-16,0 5-69 15,-3 2-27-15,0 0-18 16,2-1-6-16,-1-10-166 16</inkml:trace>
  <inkml:trace contextRef="#ctx0" brushRef="#br0" timeOffset="19198.9746">10011 10227 1186 0,'-4'-8'534'0,"-3"-8"-276"16,6 14-166-16,1 4-38 16,8 11 231-16</inkml:trace>
  <inkml:trace contextRef="#ctx0" brushRef="#br0" timeOffset="19611.48">10373 10561 670 0,'2'-4'382'16,"-1"-9"-62"-16,-3 2-118 16,-4 0-19-16,-7 0-14 15,0-1-29-15,-4 8-44 16,-4-7-36-16,-1 10-62 16,3 7-13-16,3 5-14 15,3 8-2-15,12 2 4 16,5 4 5-16,12-6 12 15,2-1 6-15,4-8 6 16,-1-9 3-16,-2-2 4 0,6-3-4 16,-6-3-24-1,-1-5-12-15,-11-5 1 0,-6-3 4 16,-1 3 27-16,-8 3 19 16,5 9 22-16,2 2 5 15,0 3-10-15,1-1-12 16,0 1-25-16,0 0-58 15</inkml:trace>
  <inkml:trace contextRef="#ctx0" brushRef="#br0" timeOffset="20002.7262">10525 10472 721 0,'-2'0'419'0,"-3"1"-23"15,5 9-208-15,-5 6-88 16,8 1-29-16,-3 8-12 0,-2-2-9 16,13-1 0-16,0 2 6 15,14-8 1-15,6-3-3 16,3-10-10-16,1-3-2 16,-9-10 18-16,0-1 5 15,-12-8 2-15,-3-1-5 16,-7-2-33-16,-8-5-21 15,-6 5-92-15,-2 2-48 16</inkml:trace>
  <inkml:trace contextRef="#ctx0" brushRef="#br0" timeOffset="20241.5007">10785 10447 858 0,'4'1'431'16,"2"1"-51"-16,12 9-267 15,1 0-21-15,13 12 18 16,5 8-6-16,-11-2-33 16,0 0 9-16,-23-7-11 15,-6-5-6-15,-14-7 4 16,-6-5-16-16,-4-9-57 0,3-5 80 15</inkml:trace>
  <inkml:trace contextRef="#ctx0" brushRef="#br0" timeOffset="20900.6999">11873 10408 909 0,'-8'14'401'0,"-10"15"-163"16,-6 3-31-16,-6 3-81 15,5-4-14-15,-6-13-66 16,3-4-4-16,1-17-8 16,0-6-5-16,5-11-12 15,3-3-13-15,11-6-16 16,5 0-4-16,11 1-4 16,7 4-2-16,9 13-6 15,1 5 10-15,3 17 17 16,4 11 8-16,1 14 21 15,-5 0-6-15,2 2-7 16,-5-2-5-16,-9-9-77 16,0 1-65-16</inkml:trace>
  <inkml:trace contextRef="#ctx0" brushRef="#br0" timeOffset="21103.4105">11941 10394 874 0,'2'0'433'16,"6"6"-82"-16,-1 6-189 15,6 6-72-15,-10 10-13 16,5-1-39-16,-1 2-12 16,-13-2-11-16,12-5-6 0,-7-10-125 15,0-4-97-15</inkml:trace>
  <inkml:trace contextRef="#ctx0" brushRef="#br0" timeOffset="21280.7007">12138 10424 812 0,'-5'1'407'0,"-9"6"-98"16,-1 3-61-16,-3 6-57 15,2 1-25-15,6 3-69 16,8 1-34-16,10 0-47 15,7-1-8-15,9-6-5 16,4-3 17-16,9-3-121 16,-4-5-49-16</inkml:trace>
  <inkml:trace contextRef="#ctx0" brushRef="#br0" timeOffset="21783.8151">12231 10376 620 0,'1'-2'354'16,"-1"-4"1"-16,15 6-237 15,5 1-25-15,11 1-19 16,9 2-8-16,5-3-33 15,1-1-4-15,-8 1-9 16,-8-1-4-16,-12 0 3 16,-11-1-1-16,-13 2-8 15,-8 1-2-15,-8 6-7 16,-3 2-1-16,-3 6 6 16,4 0 0-16,4 2 6 15,5 4 7-15,10 1 13 16,2 0 7-16,10 2 2 15,6-2-6-15,6-7-11 16,3-4-7-16,8-9 0 16,4-7 3-16,-2-11-2 15,5-1-2-15,-8-12-5 0,-5 3-4 16,-6-5 0-16,-5 0 1 16,-9 12 1-16,0 3-1 15,-5 9 9-15,-4 6-3 16,4 9-6-16,0 8-1 15,2 8-11-15,-1 1-1 16,1-4 5-16,-1 1-16 16,2-3-116-16,0-1-83 0</inkml:trace>
  <inkml:trace contextRef="#ctx0" brushRef="#br0" timeOffset="21981.1935">12512 10182 915 0,'5'-6'421'15,"1"-2"-167"-15,5 4-184 16,2 4-60-16</inkml:trace>
  <inkml:trace contextRef="#ctx0" brushRef="#br0" timeOffset="22266.0374">12765 10385 714 0,'6'3'377'0,"5"7"-44"0,5 6-147 0,2 7-43 15,0 3-27-15,1 3-42 16,-3-2-20-16,-3-10-26 16,-1-1 1-16,2-16 5 15,0-4-1-15,10-8-2 16,2-9-4-16,-1-2-12 15,-2-4-6-15,-8-3-122 16,-3-3 81-16</inkml:trace>
  <inkml:trace contextRef="#ctx0" brushRef="#br0" timeOffset="22803.0033">13420 10405 522 0,'-3'15'354'0,"-3"8"-11"15,-13 3-133-15,-5 0-58 16,-8-8-62-16,0 0-23 15,5-5-24-15,1-6-4 0,9-7-15 16,2-7-9-16,4-9-14 16,1 3-5-16,0-6-9 15,5 1-3-15,7 1 2 16,6 0 0-16,4 6 2 16,-1 6 4-16,1 6 8 15,-1 6 6-15,11 12 4 16,6 4 0-16,4-1-1 15,1 4-4-15,-4-16 3 16,-7-3 2-16,0-8 6 16,0-10 2-16,-1-2-2 15,4-5-2-15,-2-5-6 16,0-1-2-16,1 1-3 16,-1 1-2-16,1 8 6 15,-4 4 10-15,-3 10 17 16,0 9 10-16,-2 13 9 15,3 3 0-15,-6 7 14 0,-1 1 11 16,-14-8 26-16,-2 4 2 16,-9-9-19-16,-1-3-19 15,3-2-39-15,-1-9-59 16</inkml:trace>
  <inkml:trace contextRef="#ctx0" brushRef="#br0" timeOffset="24055.822">1921 11748 413 0,'9'3'276'16,"-1"-1"-24"-16,3 0-52 16,-2 0-17-16,-4-3-26 15,-2-2-16-15,0-3-23 16,-6-6-13-16,-9-4-27 15,-1-4 6-15,-21-3-6 16,0 0-16-16,-9 4-18 16,-1 7-22-16,6 17-22 15,0 10-4-15,14 17-17 16,4 0-5-16,14 10-4 16,13-1 3-16,11-8 14 0,6-1 8 15,13-21 17-15,-5-5 4 16,6-16 6-16,2-11 2 15,-6-12-3-15,4-8-2 16,-9-5-1-16,-6-4-1 16,-5-1-2-16,-5-4-1 15,-13-1 1-15,0 5 6 16,-8 4-23-16,-3 9 2 16,3 15-4-16,-2 6-5 0,-5 15 9 15,4 8-6-15,1 18-8 16,2 10-4-16,11 14 7 15,5 11 6-15,5 12 4 16,12 3 2-16,-8-3 2 16,-1-10-1-16,3-19-80 15,-10-11-84-15</inkml:trace>
  <inkml:trace contextRef="#ctx0" brushRef="#br0" timeOffset="24389.4671">2179 11626 1208 0,'5'13'491'16,"2"16"-320"-16,3 6-26 15,3 2-66-15,-2-3-16 16,-4-8-21-16,-1-6-13 15,-5-7-10-15,0-5-4 16,1-7 17-16,-4-4 1 16,-1-12-2-16,-2-4 1 15,2-7-22-15,3-3-4 16,3-3-8-16,4-3-2 0,6 2-6 16,4-1 0-1,3 10 7-15,4 4 1 0,6 16 6 16,1 6 3-16,3 12-2 15,-2 4 0-15,-13 2-12 16,-4 2-560-16</inkml:trace>
  <inkml:trace contextRef="#ctx0" brushRef="#br0" timeOffset="25695.2472">3287 11685 805 0,'14'-3'385'0,"15"0"-154"0,2 11-116 16,0 9-5-16,-8 11-27 15,-9 4-8-15,-16 4-9 16,-6-1-12-16,-9-6-19 16,-1-9-4-16,2-12-3 15,-1-8-4-15,6-6-15 16,3-3-8-16,7-3-16 15,2-3-3-15,11-2 0 16,1-5 3-16,13-3 7 16,0-5-1-16,9 0 3 15,-2 3 2-15,-10 1 5 16,-1 7 3-16,-19 8 7 16,0 5 6-16,-3 11 17 15,-6 7 16-15,-4 11 2 16,-3 4-5-16,5 6-19 15,4 0-17-15,13 0-6 16,2-2-4-16,11-8-2 0,9-3-13 16,1-13-51-16,4-7-42 15,0-12-89-15,-2-4-46 16,-4-7-5-16,-2-1 43 16,-2 1 91-16,-2 0 59 15,-1 8 103-15,-3 1 44 16,-12 9 64-16,-5 5 24 15,-10 8-11-15,-5 6-33 16,-13 8-52-16,-2 3-24 0,1-1-28 16,3-6-6-16,7-13-9 15,0-11-3-15,6-11-15 16,0-4-8-16,10-5-11 16,4 0 2-16,7 4 6 15,3-1 5-15,0 6 9 16,-1 6 3-16,4 11 14 15,4 8 4-15,9 15 4 16,1 6 4-16,0 10-4 16,-5 2 0-16,1-8-8 15,-3-6-4-15,-1-16-9 16,-1-4 0-16,-3-11 5 16,3-3 1-16,-9-12 4 15,1-5-2-15,-7-6-3 16,-3-1 2-16,-1-1 2 15,-3 2-1-15,0 5 13 0,-1 5 14 16,0 13 3-16,0 4-3 16,2 14-15-16,0 7-17 15,3 11-7-15,6 9 0 16,-1 0 31-16,1-1-47 16</inkml:trace>
  <inkml:trace contextRef="#ctx0" brushRef="#br0" timeOffset="26130.2241">4970 11629 645 0,'0'-3'386'0,"4"1"-64"0,2 6-62 15,-6-4-120-15,9 28-47 16,17 48-25-16,-8-27-17 16,0-3-8-16,3-5-3 15,-4-18-20-15,0-9 1 16,1-19 10-16,1-9 2 16,4-17 1-16,-3-5-2 0,-6-6-12 15,-12-1-4 1,4 6-6-16,1 4-21 0,-3 8-95 15,8 6-78-15</inkml:trace>
  <inkml:trace contextRef="#ctx0" brushRef="#br0" timeOffset="26406.468">5536 11726 749 0,'-1'8'319'0,"-5"13"-184"15,-2 2-31-15,-13-4-42 16,2 1-19-16,-5-10 32 16,-3-7 3-16,10-7-2 15,-4-9 0-15,10-6-50 16,7-3-13-16,7-3-8 16,6-3 8-16,5 6 23 15,-2-1 24-15,4 10 32 0,2 10-2 16,-4 12-3-16,1 11-17 15,0 14-26-15,-2 4-3 16,4 5-20-16,1 0 48 16,2-12 377-16</inkml:trace>
  <inkml:trace contextRef="#ctx0" brushRef="#br0" timeOffset="26872.928">6357 11681 969 0,'-6'7'382'0,"-6"14"-247"0,3 6-66 16,5 11-34-16,4 0 1 16,15 1 15-16,5-6 5 15,9-14 16-15,4-6 6 16,-8-18 5-16,4-7 7 0,-6-14-2 16,-2-1-5-16,-8-7-22 15,-4 1-14-15,-8 4-21 16,-2 1-30-16,-5 9-123 15,-1 1-85-15</inkml:trace>
  <inkml:trace contextRef="#ctx0" brushRef="#br0" timeOffset="27158.1052">6643 11815 640 0,'-1'13'340'15,"0"7"-96"-15,-3-4-119 0,3-3-22 16,0-9-33 0,1 0-5-16,0-9-16 0,0 4-16 15,0-2-22-15,5-24-3 16,11-33-6-16,-3 27-1 16,8 3 12-16,6 2 26 15,1 7 54-15,-4 4 12 16,5 16 2-16,-6 4-22 15,-8 12-45-15,-1 6-9 16,-6 7-14-16,-4 4-5 0,-3 3-112 16,9 0-45-16</inkml:trace>
  <inkml:trace contextRef="#ctx0" brushRef="#br0" timeOffset="27456.4285">7244 11772 712 0,'-7'-10'394'0,"-8"-12"-69"16,-6-1-38-16,-7 2-66 15,0 6-53-15,-3 9-78 16,2 6-35-16,6 7-47 15,4 5-15-15,11 8-8 16,7-1 1-16,11 7 9 16,9 1 5-16,7-8 2 0,-6 1 1 15,11-15 2-15,-3-5 3 16,-10-6 19-16,6-5-7 16</inkml:trace>
  <inkml:trace contextRef="#ctx0" brushRef="#br0" timeOffset="27937.8116">7291 11503 982 0,'7'-10'436'0,"9"-10"-192"16,4 1-39-16,3 3-49 15,2 8-30-15,4 17-60 16,6 16-30-16,1 21-24 15,-3 7 0-15,-4 13 3 16,-6 0 0-16,-10-1-1 16,-1-2-2-16,-6-22-1 0,-2-7-1 15,2-21-5-15,0-8-2 16,-2-10-13-16,1-3-8 16,-5-9-13-16,-2-1-8 15,-10-8 5-15,-6-1 6 16,-9 2 13-16,-3 6 3 15,-2 14 16-15,-1 7 10 16,3 17 5-16,3 4 3 0,5 2-10 16,8 3-11-16,10-6-14 15,5-5-45-15,13-6-108 16,7-6-69-16</inkml:trace>
  <inkml:trace contextRef="#ctx0" brushRef="#br0" timeOffset="28558.2236">7922 11792 963 0,'-10'-7'529'16,"-8"-7"-153"-16,-7 0-133 16,-4 0-44-16,-2 4-110 15,5 5-41-15,9 10-48 16,3 5-13-16,12 11-8 0,2 2 6 15,11 3 8-15,10 2 1 16,6-7 4-16,3-5-1 16,-4-8 4-16,-7-6-17 15,-4-7-69-15,1-2-63 16,-6-8-219-16,2-1-75 16,-2-1 49-16,-4 1 74 0,-2-2 316 15,6-2 152-15,-2 3 131 16,-3 0 40-16,5 10-24 15,-6 7-41-15,8 8-83 16,3 10-41-16,6 15-63 16,5 7-15-16,4 9-22 15,-2 0-8-15,-10 0-9 16,-10-4-1-16,-16 4-2 16,-8-2 2-16,-13-13 5 15,2-8-19-15,-2-21-44 16,2-12-13-16,9-13-41 15,6-4 8-15,12-7 30 16,7-4 9-16,13-4 31 16,4-6 8-16,11 1 11 15,1 3 2-15,6 2 7 16,1 1 2-16,-6 6 2 16,-4 5 15-16,-9 11 24 15,-5 6 14-15,-9 7 14 16,-9 3-8-16,1 3-28 15,2 5-13-15,-2 6-15 16,3 2-4-16,1 10-3 0,-5 0-1 16,2 2-1-16,4 1-1 15,-2-7-19-15,-2 0-31 16,-2-11-20-16</inkml:trace>
  <inkml:trace contextRef="#ctx0" brushRef="#br0">8339 11507 1317 0,'-7'-7'511'0</inkml:trace>
  <inkml:trace contextRef="#ctx0" brushRef="#br0" timeOffset="29277.5313">8701 11705 683 0,'-5'-6'428'0,"-10"-9"10"15,-9 3-130-15,-2 7-122 16,-3 3-56-16,5 11-90 16,4 7-40-16,7 6-25 15,5 3-4-15,11 9 2 16,9 0 3-16,9-1 13 0,7-3 6 16,2-15 8-16,-4-5 5 15,-3-10 31-15,-9-9 15 16,-12-6 12-16,-6-5 0 15,-18-2-29-15,-8 3-14 16,-4 0-19-16,2 5-36 16</inkml:trace>
  <inkml:trace contextRef="#ctx0" brushRef="#br0" timeOffset="30038.2643">9007 11789 1004 0,'-4'-8'445'0,"-9"-14"-228"0,1 5-29 15,-7 5-77-15,-1 0-23 16,-1 8-41-16,1 3-21 15,4 3-33-15,5 5-7 16,2 7-10-16,0 3-1 16,7 9 3-16,1 2 3 0,5-3 9 15,9-1 3 1,4-10 4-16,11-6 2 0,2-8 0 16,-1-3-1-16,-2-6-14 15,-6 0-4-15,-6-1-1 16,-7 0 1-16,-5 0 19 15,-3 2 4-15,-2 7 1 16,-1 1-3-16,-2 6-3 16,4-6-1-16,0 0 3 15,1 7 0-15,5 10 2 16,18 30 2-16,-5-36 3 16,3-3 3-16,-1-8 8 15,1-5 1-15,-2-4 4 16,-2-5 0-16,-3-4 5 15,-1-3 3-15,-3-6 8 16,-4 1 4-16,1-1-5 16,-7-4-1-16,7 7 8 15,0 3-2-15,-7 7 11 0,2 10-13 16,-2 11-22-16,-2 8-4 16,2 14-15-16,0 7 11 15,-3 15 7-15,3 4 4 16,0 10 2-16,6 1-5 15,2-6-6-15,2 1-5 16,-1-13-27-16,-8-9-38 16,2-14-108-16,-3-14-59 15</inkml:trace>
  <inkml:trace contextRef="#ctx0" brushRef="#br0" timeOffset="30197.4474">9243 11911 1234 0,'7'-3'457'0,"11"-3"-343"15,2-1-77-15,9 4-18 16,5-1-8-16,1-1-13 16,7 2-55-16</inkml:trace>
  <inkml:trace contextRef="#ctx0" brushRef="#br0" timeOffset="30554.7206">9710 11627 824 0,'-19'-11'529'0,"-14"-7"5"16,-2 7-347-16,1 7-67 15,7 10-96-15,3 2-23 16,16 7-22-16,11 5-7 15,10 2 3-15,7 1 11 16,5-3 10-16,-1-4 3 0,4-7 1 16,-4-2-16-16,-3-7-51 15,-3-1-47-15,-12-3-70 16,1-1-8-16,-14 0 34 16,-9 2 46-16,-7 4 107 15,-7 0 58-15,-5 8 65 16,9 2 25-16,5 1 4 0,5 5-16 15,16 2-12 1,-1 4-16-16,16 5-29 16,8 0-18-16,10-5-34 15,6-7-8-15,1-6-73 16,2-2-337-16</inkml:trace>
  <inkml:trace contextRef="#ctx0" brushRef="#br0" timeOffset="31293.8266">10292 11670 570 0,'1'0'301'0,"5"0"-20"15,3-1-98-15,16 2-67 16,5-1-14-16,12 0-56 15,1-2-22-15,-2 0-14 16,-5-5-1-16,-13 1 5 16,-6 3-16-16,-14-5-21 15,-7 4-6-15,-13 2-8 16,-4 1 15-16,-5 5 15 16,0 2 5-16,1 7 7 15,-1 2 7-15,11 4 18 16,0 6 6-16,12 0 8 15,5 1 0-15,9-2-10 0,4-3-2 16,7-6-7-16,-1-5-2 16,0-10 4-16,3-6-3 15,3-9-4-15,-2-5-3 16,4 0-7-16,-2 0-2 16,-8 0-2-16,2 5-1 15,-7 6-5-15,-3 3 8 16,-4 9 26-16,-6 5 14 15,-1 7 17-15,-4 7-7 16,-1 3-22-16,-1 2-11 0,1-6-10 16,1-4-1-16,3-11 6 15,-1-6 0-15,5-8-7 16,1-4-8-16,3-8-15 16,5 1-6-16,0-8 0 15,4 2 4-15,4 4 5 16,-1 5 1-16,-2 10 9 15,-3 6 7-15,-8 9 11 16,-3 7 2-16,-1 12-1 16,2 5-6-16,1 2 8 15,-3 0-49-15</inkml:trace>
  <inkml:trace contextRef="#ctx0" brushRef="#br0" timeOffset="31821.0745">11501 11641 676 0,'-12'-6'379'15,"-11"-5"-93"-15,-7 11-103 16,0 0-33-16,0 15-54 0,5 4-23 16,8 11-40-16,8 6-22 15,20 6-13-15,7-1 7 16,15-6 15-16,3-6 5 15,-3-16 5-15,-3-6-1 16,-11-12 19-16,-8-3 2 16,-22-10-3-16,-10-1-6 15,-15-5-28-15,-5 0-5 16,5 4-60-16,8 2-57 16,12 6-156-16</inkml:trace>
  <inkml:trace contextRef="#ctx0" brushRef="#br0" timeOffset="32104.3214">11539 11649 908 0,'2'0'432'16,"0"-3"-180"-16,2 3-122 16,-4 0-33-16,0 0-44 15,2 6-15-15,1 19-12 16,3 30-8-16,0-25-11 15,3 0 0-15,5-7 0 16,4-1 2-16,6-16 25 16,-1-3 13-16,-2-11 17 15,-1-7 7-15,-9-5-14 16,0-1-11-16,-3 2-17 0,-8-2-8 16,-1 5-30-1,-3 1-54-15,1 2-123 0,3 4-187 16</inkml:trace>
  <inkml:trace contextRef="#ctx0" brushRef="#br0" timeOffset="32293.5892">11775 11651 676 0,'-3'8'441'0,"3"7"-14"0,-1 8-190 16,3 6-45-16,3 3-58 16,0-1-25-16,5-2-36 15,-1-6-16-15,4-9-31 16,4-5-3-16,3-16 2 15,2-4 2-15,3-11 5 16,0-1 1-16,-6-3-3 16,-1 1-3-16,-10 1-45 15,-3 1-75-15</inkml:trace>
  <inkml:trace contextRef="#ctx0" brushRef="#br0" timeOffset="32838.6983">12239 11594 831 0,'-3'-2'393'0,"-10"-4"-169"0,3 6-107 15,-3 0-59-15,-1 3-23 16,6 6-10-16,2-2-3 0,13 4-11 16,8 5-9-1,4-3 2-15,0 0 1 0,-4-4 2 16,-2-6 1-16,-4-1 4 16,-3-2-9-16,-13-2-15 15,-5 2-4-15,-8 3-5 16,-3-1 9-16,-4 5 23 15,2 2 9-15,3 6 9 16,5 1 3-16,10 4 6 16,7 0 3-16,11-1 11 15,8 1 2-15,5-5-10 16,-1-5-8-16,5-9-14 16,5-3-1-16,2-12-3 15,0-4-1-15,1-5-2 16,-8 0-2-16,-6-3 2 15,-4 1-1-15,-9-2 2 16,1 1 0-16,-8 10 29 16,-2 4 9-16,-2 13-1 0,-4 7-3 15,1 12-32-15,3 6-11 16,1 6-3-16,2 0 0 16,6-2 31-16,-3-1-63 15,11-10-516-15</inkml:trace>
  <inkml:trace contextRef="#ctx0" brushRef="#br0" timeOffset="33347.7193">12851 11624 646 0,'-16'-1'362'0,"-14"-5"-63"15,-1 6-53-15,-1 0-26 16,0 5-65-16,10 7-72 16,2 4-51-16,5 4-19 15,17 9-19-15,4 0 1 16,9 6 5-16,9-1 4 15,4-8 2-15,-1-4 2 16,5-18 6-16,-6-4 8 0,-11-11 10 16,-3-5 3-1,-18-4-8-15,-11-2-8 0,-7 2-15 16,-6 4-3-16,0 4-20 16,9 5-36-16,0 7-148 15,12 4-145-15</inkml:trace>
  <inkml:trace contextRef="#ctx0" brushRef="#br0" timeOffset="33874.6225">13118 11646 852 0,'-18'-5'484'0,"-10"-5"-120"0,-12 5-173 16,1 1-40-16,6 6-112 16,6 5-29-16,13 9-16 15,7 3-1-15,10 6 5 16,3 4 5-16,19-4 2 16,4-2-1-16,8-5 1 15,2-7 0-15,-9-8 4 16,-1-3 2-16,-6-4-7 15,-6-4-10-15,-6-1-14 16,-5 0-2-16,-8-2 6 16,-5 2 8-16,-2 6 3 15,2 1-2-15,-2 8-7 16,-1 9 7-16,-1 14 19 16,-3 8 7-16,6 15 13 15,2 0-6-15,3-5-13 16,3-2-6-16,2-9 1 0,6-5-15 15,3-14-127-15</inkml:trace>
  <inkml:trace contextRef="#ctx0" brushRef="#br0" timeOffset="34211.9778">13391 11679 1044 0,'-10'-10'419'0,"-12"-5"-280"16,-1 6-43-16,2 9-49 16,1 11-16-16,9 12-12 15,5 5-1-15,8 10-4 16,11 3 2-16,8-5 3 15,2-8 7-15,7-10 21 16,-5-11 17-16,-3-16 24 16,-2-6 1-16,-12-8-12 15,-1-1-17-15,-13 0-34 16,-6 1-8-16,-7 1-51 16,-2 0-61-16</inkml:trace>
  <inkml:trace contextRef="#ctx0" brushRef="#br0" timeOffset="34544.5046">13525 11813 692 0,'9'7'387'16,"14"10"-75"-16,0-5-66 0,2-3-67 15,6-1-39-15,-5-9-40 16,4 0-17-16,-7-10-31 15,-5-3-3-15,-4-2-7 16,-6-4 0-16,-10 3-17 16,-6-1-6-16,-8 0-9 15,-11-2-4-15,-2 4-6 16,1 2-5-16,6 13-11 16,3 5-3-16,11 12-3 15,-1 5 1-15,0 7 4 16,2 9 1-16,0 9 10 15,5 4 7-15,2 8 13 16,0-6 1-16,4-7-1 16,0-4-6-16,5-12-17 15,1-6-50-15,9-10-147 16</inkml:trace>
  <inkml:trace contextRef="#ctx0" brushRef="#br0" timeOffset="34925.3619">14129 11813 845 0,'-11'5'435'0,"-7"9"-79"16,-3 3-154-16,-4 3-62 15,1-2-11-15,-2-7-36 16,1-7-22-16,5-8-38 16,3-6-11-16,4-12-16 15,3-2-11-15,8-5-23 16,2-1-7-16,10 5 1 16,4 1 5-16,4 9 10 15,4 7 5-15,-6 9-5 16,3 9 9-16,-3 12 10 15,2 9 3-15,1 10 12 16,-7 3-7-16,-2-1-3 16,-8-5 4-16,-1-12-170 15,1-4-380-15</inkml:trace>
  <inkml:trace contextRef="#ctx0" brushRef="#br0" timeOffset="35063.8874">14080 11446 1268 0,'-2'-3'623'0,"-4"-4"-218"0,-1 21-269 15,0 14-71-15,2 16-10 16,1 8-62-16</inkml:trace>
  <inkml:trace contextRef="#ctx0" brushRef="#br0" timeOffset="36182.5987">1591 12683 345 0,'4'-3'266'0,"5"-6"26"0,6-2-27 16,5-3-69-16,0 2-39 15,-2 10-40-15,-5 5-14 16,-3 23-33-16,-9 7-5 16,-9 17-16-16,-6 6-10 15,-6-5-15-15,3-1-6 16,8-18-8-16,2-10-1 15,6-19-2-15,1-6 0 16,3-16-3-16,3-5 1 0,4-5-4 16,1-5-1-16,5-2 0 15,0 0 1-15,1 4 0 16,-2 4 2-16,-3 8-1 16,-6 2 0-16,-3 12-2 15,-1 4-6-15,-2 6 2 16,0-4 2-16,0 0 4 15,1 16 7-15,10 36-4 16,0-28-1-16,8 1-1 16,-5-3-1-16,11-3 0 15,2-4 0-15,8-10-134 16</inkml:trace>
  <inkml:trace contextRef="#ctx0" brushRef="#br0" timeOffset="36469.1448">2169 12672 943 0,'0'10'392'0,"-6"10"-166"0,-2 5-87 15,-6 7-35-15,-3 0 7 16,1 3-51-16,-7-7-11 16,-1-10-10-16,-1-10-5 15,0-13-7-15,4-4-3 0,3-11-16 16,3 0-9-1,9-7-8-15,6 4-3 0,9 0 0 16,5 2 0-16,1 6 0 16,1 6-3-16,1 9 5 15,1 8 3-15,-1 15 6 16,3 7 5-16,-3 11-1 16,1 1 46-16,7 2 70 15</inkml:trace>
  <inkml:trace contextRef="#ctx0" brushRef="#br0" timeOffset="36830.0838">2358 12810 963 0,'-2'10'425'16,"-4"6"-100"-16,14 12-261 0,2-3-8 15,10 0 7-15,4-3-24 16,-1-14-17-16,0-4 1 16,3-10 5-16,-3-9 1 15,-5-9-1-15,2-1-2 16,-12-11-7-16,1 0 0 16,-3-8 0-16,-6-5-1 0,-8-7-3 15,-12-2 0 1,-20-6 1-16,-9 1-1 0,-8 7 8 15,8 11 8-15,11 22 0 16,6 11-3-16,15 21-18 16,1 13-13-16,14 10-12 15,7 5 1-15,13 1 6 16,15-2-5-16,21 3-121 16,6 0-77-16</inkml:trace>
  <inkml:trace contextRef="#ctx0" brushRef="#br0" timeOffset="37489.8752">2823 12702 490 0,'-4'-3'351'16,"-5"-2"37"-16,-2 3-94 15,3 3-115-15,0 3-59 16,4 4-80-16,3 0-24 16,1 1-20-16,4 0-5 0,10-3 0 15,3 1 5-15,10-4 5 16,-2 0 2-16,-3 0 0 15,-5-1 0-15,-10-1-2 16,-3 3 0-16,-12-1 1 16,-6 2 0-16,-10 4 4 15,-5 2 1-15,-1 0-2 16,5 3-2-16,8 2 10 16,7 0 2-16,8 6 8 15,2 0 3-15,5-5-7 16,1 0-2-16,10-8-4 15,3-1 0-15,6-7-2 16,4-2 3-16,-1-10 1 16,2-4 1-16,-7-6-4 15,0-4-2-15,-9-2 2 0,-2-2 0 16,0 2 6-16,-3 3 3 16,-4 9 33-16,-8 2 13 15,1 11-14-15,2 6-3 16,0 9-42-16,2 9-13 15,-2 9 3-15,1 1 2 16,8 1 0-16,-3-6 1 16,5-10 2-16,-3-3 2 15,3-13 9-15,-2-6 15 16,4-7 14-16,-2-8 3 0,-2-2-3 16,5 1-15-16,-5-3-14 15,0 2-15-15,-1 0-101 16,0 3 77-16</inkml:trace>
  <inkml:trace contextRef="#ctx0" brushRef="#br0" timeOffset="37850.5064">3492 12827 626 0,'2'-4'296'16,"0"-7"-100"-16,-2 0-19 16,-5-2 8-16,-3 0 10 15,-13 1 6-15,-4 2-7 16,-11 5-45-16,4 2-33 15,5 6-60-15,3 1-18 16,10 9-25-16,2 3-1 16,7 8 1-16,5 5-1 15,14 0-6-15,4-3 0 0,8-6-1 16,-1-9 1 0,6-7-1-16,-3-7 1 0,-3-8-48 15,0-4-67-15,-7-4-160 16</inkml:trace>
  <inkml:trace contextRef="#ctx0" brushRef="#br0" timeOffset="38000.5804">3473 12589 1189 0,'-6'-8'540'0,"0"-2"-261"15,-3-4-76-15,4 8-113 16,8 10-56-16,-1-2-76 15,-2-2 34-15</inkml:trace>
  <inkml:trace contextRef="#ctx0" brushRef="#br0" timeOffset="38466.6937">3914 12769 465 0,'-7'-4'328'0,"-6"-5"61"16,-7 3-93-16,-10-4-54 15,-6 3-28-15,-1 2-69 16,2 1-30-16,7 7-75 16,8 1-22-16,9 8-35 15,4 0-9-15,12 8-8 16,7 3 3-16,9 1 13 15,8 0 6-15,4-3 12 0,2-1 1 16,-3-3 2 0,-7 4 2-16,-13-5 24 0,-13-1 16 15,-18-4 13-15,-9 2 3 16,-10 0-21-16,-1-4-15 16,6 3-24-16,5-10 431 15</inkml:trace>
  <inkml:trace contextRef="#ctx0" brushRef="#br0" timeOffset="44311.4468">4765 12748 629 0,'0'-8'329'0,"0"-4"-71"16,-4-1-40-16,-10 1-39 16,1 7-17-16,-8 6-52 15,-2 7-25-15,-2 8-53 16,-3 5-25-16,9 9-22 16,7 3-3-16,17 2-1 15,7 1 2-15,13-12 7 16,0-6 5-16,5-12 7 15,-2-8 7-15,-9-5 22 16,-5-7 10-16,-14 1 15 16,-5 3 3-16,-10 1-22 15,-1 3-10-15,-1 2-18 16,2 2-23-16,6-1-96 16</inkml:trace>
  <inkml:trace contextRef="#ctx0" brushRef="#br0" timeOffset="44556.9992">4902 12715 1109 0,'10'-1'446'0,"10"1"-282"15,3 1-61-15,17 6-32 16,1 1-28-16,5-2-27 16,0 2 24-16,-12-6-131 15,-4-2-165-15</inkml:trace>
  <inkml:trace contextRef="#ctx0" brushRef="#br0" timeOffset="44705.0599">5103 12724 658 0,'-2'8'364'0,"-4"11"-42"15,2 4-113-15,4 7-80 16,-1-3-33-16,5 3-44 0,1-2-7 16,5-7-173-16</inkml:trace>
  <inkml:trace contextRef="#ctx0" brushRef="#br0" timeOffset="45023.6437">5448 12797 704 0,'-8'-2'415'0,"-11"-7"-50"16,-6 7-98-16,-2 2-117 15,1 6-49-15,4 7-69 16,6 3-24-16,10 4-21 16,8 4-3-16,11 0 3 15,5-2 4-15,13-4 4 16,1-6 4-16,-1-11 6 16,-6-4 2-16,-3-6 43 15,-4-3 12-15,-13-3 12 16,-3-2 3-16,-13 1-39 15,-5 1-14-15,-5 1-36 16,1 2-46-16</inkml:trace>
  <inkml:trace contextRef="#ctx0" brushRef="#br0" timeOffset="45493.8879">6041 12697 848 0,'11'9'429'15,"6"6"-179"-15,8 14-77 16,-2 6-20-16,-10 2-50 16,-5 1 2-16,-10-7-37 15,-6-6-17-15,2-12-10 16,-2-9-1-16,3-11-11 15,5-9-10-15,4-15-29 16,5-4-23-16,7-2-20 16,4 4 0-16,4 3 12 15,4 3 13-15,-2 9 14 0,4 9 1 16,-8 16 22 0,-2 8 7-16,-9 16 13 0,-6 3 6 15,-5 10-18-15,0 0-5 16,1-4-11-16,1-4-70 15</inkml:trace>
  <inkml:trace contextRef="#ctx0" brushRef="#br0" timeOffset="45811.0438">6370 12614 851 0,'9'-15'435'0,"11"-10"-110"15,-4 1-100-15,7 22-84 16,-3 9-27-16,4 22-32 16,2 16-7-16,-8 11 0 15,2 10-13-15,-6 2-23 16,-5-9-14-16,3-9-12 16,-4-16-4-16,4-17-3 15,-1-4-4-15,-1-13-11 16,1-3-7-16,-9-12-10 15,-5-4-6-15,-16-8 1 16,-7 4 6-16,-14 2 8 16,0 4 6-16,1 14 0 15,7 3-7-15,10 12-39 0,8 8-68 16</inkml:trace>
  <inkml:trace contextRef="#ctx0" brushRef="#br0" timeOffset="46197.4877">6856 12732 1080 0,'-10'-4'457'0,"-15"-2"-277"16,-2 4-71-16,9 5-100 15,3 5-19-15,14 4-14 16,4-2 1-16,11-1 8 16,7 0 4-16,6-3 8 15,2 3 5-15,-5-4-41 16,-5-3-11-16,-12-3-9 16,-5-3-25-16,-5 4 33 15,-8 0 9-15,-10 8 38 16,-5 0 43-16,-2 3 55 15,7 5 12-15,9 2-17 16,7 2-20-16,11 4-34 16,8-4-10-16,10-5-7 15,4-2-1-15,2-7-2 16,-4-7-16-16,1-6-112 0,-7-6-230 16</inkml:trace>
  <inkml:trace contextRef="#ctx0" brushRef="#br0" timeOffset="46349.9379">7041 12731 1239 0,'-2'4'527'0,"3"7"-285"15,0 9-91-15,4 9-70 16,5 6-19-16,-3 6-26 16,2-1-12-16,0-8 7 15,-1-2-71-15,2-16-150 16</inkml:trace>
  <inkml:trace contextRef="#ctx0" brushRef="#br0" timeOffset="46557.9933">7295 12738 956 0,'-13'5'512'15,"-10"0"-104"-15,-13 7-199 16,-1-1-49-16,1 6-76 15,5-1-43-15,14 5-34 16,9 0-7-16,14 0-8 16,8 0 0-16,17-5 5 0,4-2 3 15,7-6-49-15,5 1-49 16</inkml:trace>
  <inkml:trace contextRef="#ctx0" brushRef="#br0" timeOffset="47242.7559">7424 12750 821 0,'4'-2'353'0,"7"0"-180"15,2 0-54-15,14 2-56 16,4 1-13-16,11 1-24 0,0 1-10 15,-4-3-3-15,-9 0 1 16,-13-3 9-16,-8 3 1 16,-19 1-5-16,-8 3-4 15,-14 2-10-15,-3-1-3 16,2 9-1-16,1 2 0 16,14 6 2-16,4 2 2 15,11 2 19-15,7-1 13 16,12 2 8-16,3-5 0 15,10-4-14-15,2-1-10 0,4-10-9 16,4 4-1-16,0-11-1 16,3-6 1-16,-4-2 0 15,-3-6-2-15,-3 0 0 16,-3-1 0-16,-10-2 2 16,0 1 1-16,-15-5 6 15,-5 1 0-15,-6 2-3 16,-14-2 0-16,1 4-4 15,-3 1-1-15,-3 4-6 16,2 4-5-16,2 7-12 16,5 6-3-16,1 10-15 15,9 7 21-15,4 12 29 16,3 4 6-16,10 12 19 16,1-2-15-16,9-2-21 15,3-3-2-15,-5-13 1 16,1 0-6-16,-6-12-122 15,-5-8 218-15</inkml:trace>
  <inkml:trace contextRef="#ctx0" brushRef="#br0" timeOffset="47415.0447">8049 12756 1426 0,'-4'11'583'0,"-1"7"-341"0,0 18-146 16,1 10-6-16,4 7-37 16,0-3-13-16,6-9 26 15</inkml:trace>
  <inkml:trace contextRef="#ctx0" brushRef="#br0" timeOffset="47801.7383">8226 12756 848 0,'1'13'396'0,"4"13"-109"0,2 14-247 16,3 6 0-16,-3-2-22 15,-1-6-1-15,-2-13 2 16,-4-11-2-16,4-6-27 16,2-10-57-16,4-10-151 15,-1-7-103-15</inkml:trace>
  <inkml:trace contextRef="#ctx0" brushRef="#br0" timeOffset="48143.3755">8411 12800 605 0,'-4'-1'344'0,"-5"1"-86"15,-3 6-74-15,0 7-115 16,-7 3-19-16,9 1-6 16,-5 1-7-16,10 2-17 15,9 0-11-15,8 0-10 16,9-2-2-16,10 2 3 0,4 2 1 16,2-12 2-1,2-2 2-15,-8-8-20 0,2-11-1 16,-4 1 2-16,-2-4 2 15,-5-7 27-15,-10 2-2 16,-9 3 70-16,-6-4 21 16,-14 3 45-16,-7-1 32 15,-5 2-38-15,-1 7-20 16,6 7-56-16,4 4-34 0,5 10-46 16,6 4-10-16,9 6 3 15,5 1 4-15,12 4 13 16,3 0 3-16,6-9 2 15,-1-3 0-15,1-11-25 16,-3-7-49-16,-5-8-140 16</inkml:trace>
  <inkml:trace contextRef="#ctx0" brushRef="#br0" timeOffset="48281.8744">8611 12544 1400 0,'-3'-3'565'0,"-2"6"-392"16,2 4-92-16,6 13-84 16,5 10-32-16</inkml:trace>
  <inkml:trace contextRef="#ctx0" brushRef="#br0" timeOffset="48789.9599">9294 12849 577 0,'1'11'323'0,"8"15"-35"16,0 6-150-16,-1 0-72 15,-1-5-23-15,-3-7-20 16,-4-8 0-16,-3-9 17 0,0-3 2 16,-1-12-5-16,-1-7-5 15,1-11-25-15,3-7-2 16,-2-6-2-16,3 0-1 16,3 4-3-16,5 6 11 15,5 13 40-15,5 6 12 16,0 14 23-16,1 10-7 15,2 17-31-15,-4 5-11 16,0 11-16-16,-4-1-4 16,0 0 3-16,-2-1-48 0,3-12-85 15</inkml:trace>
  <inkml:trace contextRef="#ctx0" brushRef="#br0" timeOffset="49178.9969">9717 12743 1049 0,'-14'-1'429'0,"-10"2"-293"15,2 3-56-15,13 5-63 16,6 4-18-16,10 4-4 0,7 3 5 15,8-3-1 1,4-1 1-16,-3-6 7 0,1-6 2 16,-11-5 4-16,1-3 3 15,-9-3-9-15,-6 0-7 16,-11 1-11-16,-6 4-4 16,-10 2 5-16,-1 4 8 15,3 4 14-15,-1 3 6 16,16 5 8-16,3-1 1 15,12 3-9-15,8 1-4 16,6 3-7-16,6-3-2 16,2 2-1-16,1-3-4 0,2-5-153 15</inkml:trace>
  <inkml:trace contextRef="#ctx0" brushRef="#br0" timeOffset="49523.4227">10134 12852 612 0,'-14'-10'436'16,"-10"-9"23"-16,-7 1-208 15,-1 2-72-15,-2 7-104 16,4 6-43-16,4 10-42 16,4 8 1-16,11 12 7 15,3 5 4-15,15 12 6 16,7-7-5-16,11-3-2 15,9-3 2-15,2-17 4 16,-1-1 1-16,0-11 8 0,-5-11 3 16,-10-4 7-16,-4-6 2 15,-11-12 2-15,-5-1 0 16,-8-8-4-16,-8-3-1 16,-10-6-3-16,-1-4-2 15,5 1-9-15,7 4-5 16,15 7-16-16,8 8-10 15,13 14-31-15,-1 7-25 16,4 13-102-16,1 9-118 0</inkml:trace>
  <inkml:trace contextRef="#ctx0" brushRef="#br0" timeOffset="49735.8153">10247 12819 827 0,'0'8'381'0,"6"15"-131"16,1 10-47-16,0 4-57 16,-6-2-25-16,-1-3-62 15,0-7-25-15,1-11-37 16,6 0-73-16</inkml:trace>
  <inkml:trace contextRef="#ctx0" brushRef="#br0" timeOffset="49878.2862">10277 12614 1354 0,'-2'-4'540'0,"-4"1"-360"16,13 3-108-16,-6 1-88 15,5 6-62-15</inkml:trace>
  <inkml:trace contextRef="#ctx0" brushRef="#br0" timeOffset="50225.0569">10543 12823 744 0,'-15'-3'373'0,"-12"-2"-108"16,0 5-118-16,11 7-86 0,3 5-21 15,10 8-32-15,3 5 19 16,8 7 6-16,6-1-5 15,9-11 6-15,6-2-22 16,4-14 32-16,3-7 33 16,-6-2 67-16,-5-9 20 15,-11-5 2-15,-7 3-16 16,-13-7-49-16,-8 2-20 0,-12 1-37 16,-5-2-2-1,3 7-95-15,5 0-301 0</inkml:trace>
  <inkml:trace contextRef="#ctx0" brushRef="#br0" timeOffset="50705.349">11253 12807 796 0,'-11'0'383'0,"-7"0"-141"0,-3 9-136 16,5 5-37-16,4 9-46 16,4 6-13-16,10 5-14 15,9-2 0-15,8-1 2 16,1-8 2-16,4-6 3 15,-3-5 27-15,-7-12 51 16,-3-2 19-16,-6-5 19 16,-6-4-24-16,-17-4-47 15,-2 1-21-15,-13-6-16 16,5 4-2-16,7 1-78 16,5-2-121-16</inkml:trace>
  <inkml:trace contextRef="#ctx0" brushRef="#br0" timeOffset="50894.7118">11430 12818 1014 0,'13'-2'484'16,"15"1"-182"-16,2 0-98 15,1 3-75-15,-1-2-47 16,-4 2-47-16,-2-1-15 15,-6-1-29-15,-4-1-61 16,-3-1-171-16,-6-1-225 16</inkml:trace>
  <inkml:trace contextRef="#ctx0" brushRef="#br0" timeOffset="51051.7188">11547 12879 668 0,'0'9'397'0,"2"12"-22"15,1 5-80-15,3 5-78 16,-4-1-42-16,4 1-76 16,-1-4-28-16,0-10-43 15,7-1-58-15,-8-13-149 16</inkml:trace>
  <inkml:trace contextRef="#ctx0" brushRef="#br0" timeOffset="51389.562">11883 12928 989 0,'-13'-11'486'0,"-7"-8"-181"15,-4 4-140-15,4 6-51 16,5 9-71-16,1 6-25 15,8 11-17-15,0 5-1 16,2 6 2-16,7 3 1 16,4-2 0-16,6-4-1 0,13-7 9 15,1-5 18-15,6-9 23 16,-2-1 17-16,-8-10 22 16,-4-4 0-1,-11-6-6-15,-5-7-8 0,-8-1-25 16,-7 2-15-16,-12-3-20 15,-6 2-37-15,-1 7 130 16</inkml:trace>
  <inkml:trace contextRef="#ctx0" brushRef="#br0" timeOffset="52732.528">12636 12910 623 0,'-6'-7'341'0,"-12"-7"-59"15,-8 5-62-15,-3 5-71 16,-4 4-45-16,4 11-63 0,7 4-31 15,10 9-26-15,5 6-4 16,11 3 2-16,7-3 3 16,11-9 12-16,3-4 3 15,3-6 8-15,-3-3 1 16,-11-4 52-16,-5-6 17 16,-14-9 5-16,-7-1 1 0,-11-2-54 15,-7-2 17-15,4 2-102 16</inkml:trace>
  <inkml:trace contextRef="#ctx0" brushRef="#br0" timeOffset="53056.2364">12698 12924 709 0,'7'0'400'0,"3"1"-31"15,5 6-135-15,-9 10-78 16,1 3-34-16,-7 3-60 16,0 3-20-16,-2-9-18 15,1 1-3-15,-2-9-3 16,-1-6 3-16,11-4-1 16,-2-11-2-16,11-8-3 15,1-1-5-15,0-5-8 0,1 3-1 16,1 4-2-16,4 7 1 15,-5 12 7-15,-2 3 4 16,-5 15 4-16,-5 3-2 16,-3 3-5-16,0 8-2 15,-3-4-4-15,3 4-44 16,-2-4-108-16</inkml:trace>
  <inkml:trace contextRef="#ctx0" brushRef="#br0" timeOffset="53293.7156">13039 12823 1193 0,'0'0'513'16,"0"0"-240"-16,6 22-190 15,0 9-28-15,2 21 11 16,0 7 5-16,0 4 13 15,-1 1-26-15,-1-4-21 16,-6 0-11-16,-1-4-14 16,1-3 26-16,-3-17-92 15,4-11-62-15,-1-17-220 16</inkml:trace>
  <inkml:trace contextRef="#ctx0" brushRef="#br0" timeOffset="53457.2577">13065 13039 1156 0,'11'0'440'0,"8"1"-290"0,8 0-132 16,4 4-5-16,6-1-29 16,-3-2-62-16</inkml:trace>
  <inkml:trace contextRef="#ctx0" brushRef="#br0" timeOffset="53998.6577">13530 12826 653 0,'-12'-7'382'0,"-19"-5"-27"15,2 5-182-15,2 4-106 16,4 3-24-16,12 3-22 16,3 3-26-16,8 3-7 15,5 5 2-15,10 1 5 0,7 0 5 16,8-1 3-16,1-1 2 16,-2-6 1-16,-6-4 1 15,-11-3 3-15,-6 0 0 16,-9 0-3-16,-8 0-1 15,-14 1-2-15,-4 0-1 16,-1-1 14-16,2 4 2 16,9 3-1-16,7 4 6 15,5 5 12-15,2-1 10 0,8 8 15 16,1-5 0-16,8 0-18 16,6 1-9-16,10-8-13 15,4-3-4-15,5-6 2 16,-1-4-1-16,-6-12 0 15,-3 4-1-15,-7-11-7 16,-3-1-2-16,-5 0 1 16,-8-4 1-16,0 11 1 15,-5 0-2-15,-4 14-10 16,5 8-2-16,0 9-1 16,1 7 0-16,0 3 6 15,1 1 0-15,1-1-1 16,-1-1 0-16,4-3-64 15,0-9-68-15</inkml:trace>
  <inkml:trace contextRef="#ctx0" brushRef="#br0" timeOffset="54131.9179">13683 12660 991 0,'-7'-6'473'16,"0"-7"-185"-16,-5 5-176 15,17 14-146-15,1 1 111 16</inkml:trace>
  <inkml:trace contextRef="#ctx0" brushRef="#br0" timeOffset="54507.8711">14083 12909 652 0,'-8'-6'349'0,"-11"-7"-61"15,-3-1-74-15,-2 6-91 16,1 5-33-16,0 5-56 15,1 9-10-15,4 9-2 0,0 3 10 16,9 8 6-16,9 5 10 16,12-5 3-16,11-2 0 15,15-10 4-15,1-8-6 16,0-12 25-16,-6-5 12 16,-13-12 14-16,-1-4 10 15,-18-6-16-15,-6-2-19 16,-8-1-30-16,-10-2 4 15,-4 4-103-15,1 2 307 16</inkml:trace>
  <inkml:trace contextRef="#ctx0" brushRef="#br0" timeOffset="55448.2543">1628 13645 960 0,'-2'0'454'0,"-2"4"-163"0,4 19-140 15,0 8-40-15,10 27-9 16,-2 7-11-16,0 10-34 16,0 1-11-16,-8-4-20 15,0-5-3-15,-4-14-8 16,-1-11-19-16,5-22-99 16,0-8-58-16</inkml:trace>
  <inkml:trace contextRef="#ctx0" brushRef="#br0" timeOffset="55727.472">1602 13650 886 0,'9'-14'443'16,"19"-17"-135"-16,3 3-97 15,12 12-106-15,4 6-28 16,8 12-47-16,3 11-14 16,-10 10-2-16,-6 7-3 15,-23 12 9-15,-20 1 6 16,-22 14 8-16,-8-3 0 16,-13-5-2-16,5-2 7 0,0-27-74 15,4-1-54-15,6-25-403 16</inkml:trace>
  <inkml:trace contextRef="#ctx0" brushRef="#br0" timeOffset="56088.3952">2433 14224 1114 0,'7'13'523'0,"-1"6"-207"0,-2 14-141 16,-4 0-31-16,-10 1-67 16,-1-3-126-16</inkml:trace>
  <inkml:trace contextRef="#ctx0" brushRef="#br0" timeOffset="57067.4162">2916 13962 862 0,'10'0'374'0,"15"6"-175"0,2 10-91 16,-5 13-23-16,-1 6 0 15,-19-1-4-15,-2 3-17 16,-13-2-26-16,4-6-7 16,-5-11-19-16,-1-5-8 0,3-13-16 15,-7-7-7-15,11-7 4 16,1-4 2-16,11-3 6 15,-1-5 2-15,5-2 1 16,2 1 1-16,1-1 3 16,2 5 4-16,-3 7 9 15,-4-1 13-15,0 12 11 16,-8 5 15-16,-2 8 19 16,6 12-3-16,-8 2-1 15,12 2-13-15,3 7-26 16,2-4-10-16,14 2-10 15,1-5-2-15,10-8-28 16,1-6-28-16,-2-10-108 0,-1-5-56 16,-6-10-90-16,0-5-7 15,-1-2 104-15,-3-1 62 16,-4-1 206-16,-1 6 88 16,-7 7 91-16,-2 5 24 15,-7 6-58-15,-1 2-31 16,-3 9-75-16,-2 3-26 15,-6 9-26-15,-6-1-17 16,-5 1-13-16,-4-4-1 16,5-8-10-16,4-8-19 15,5-7-42-15,2-7-11 0,0-11-20 16,1 3-7-16,7-7 30 16,2 1 8-16,5 4 23 15,2 4 26-15,3 5 6 16,1 9 2-16,4 4 12 15,4 5 8-15,2 10 14 16,-3-3 6-16,7 11-4 16,-4-2-6-16,0 0-12 15,2 3-7-15,-6-12-3 16,3-2 2-16,-3-11-10 16,1-8-3-16,-3-8-3 15,-2-5-3-15,-4-1 9 16,-7-1 3-16,1 1 4 15,-1 7 1-15,-6-3 1 0,2 11 25 16,0 8 16-16,-6 3 5 16,9 22 0-16,-3 3-27 15,5 12-5-15,9 7-51 16</inkml:trace>
  <inkml:trace contextRef="#ctx0" brushRef="#br0" timeOffset="57547.1257">4675 13960 669 0,'-8'-5'417'0,"-10"-4"21"15,-8 7-250-15,1 5-31 16,-2 9-66-16,3 4-37 16,8 8-46-16,-1-3-9 15,16 9-14-15,1-1 0 16,10-2 5-16,8 0 3 16,8-9 7-16,4-1 5 15,1-15 7-15,-2-4 3 16,-11-13 9-16,-6-2 3 15,-11 2 1-15,-7 0-4 0,-17 7-10 16,-8-5-5-16,-6 7-4 16,1-1-1-16,7 1-28 15,11 5-52-15</inkml:trace>
  <inkml:trace contextRef="#ctx0" brushRef="#br0" timeOffset="57742.3863">4721 13942 850 0,'12'0'399'0,"17"1"-124"16,10 5-101-16,7-4-44 16,2 1-28-16,-7-3-52 15,-7-2-16-15,-7 0-16 0,-9-3 10 16,-3-1-112-16,0 3-94 15</inkml:trace>
  <inkml:trace contextRef="#ctx0" brushRef="#br0" timeOffset="57912.2729">4945 13967 1072 0,'-2'10'451'0,"2"18"-248"16,-1-1-37-16,4 0-57 15,4 1-31-15,-4-5-51 16,5-2-3-16,4-5-99 16,3-5-47-16</inkml:trace>
  <inkml:trace contextRef="#ctx0" brushRef="#br0" timeOffset="58197.3435">5321 14043 847 0,'-9'-5'419'0,"-11"-3"-129"15,-5-3-29-15,-1 9-91 16,3 0-40-16,5 8-75 16,2 5-30-16,9 7-21 0,6 3-4 15,5 1-5-15,11 4-2 16,8-10 1-16,7-2 5 15,5-10 8-15,1-7 7 16,-7-4 13-16,-4-8 7 16,-14-3 10-16,-6-2 9 15,-14 1-2-15,-8 1-9 16,-4 8-15-16,-2 3-47 16</inkml:trace>
  <inkml:trace contextRef="#ctx0" brushRef="#br0" timeOffset="58674.1549">5981 13989 801 0,'12'1'393'0,"5"0"-144"15,16 5-130-15,6-1-27 16,9 0-48-16,2-1-10 16,-6-6-14-16,-11-5-1 15,-15 1 4-15,-7-1 8 16,-11 5-2-16,-5 2-4 0,-12-3-6 16,-6 4-4-16,-8 4 17 15,2 8 12-15,1 6 7 16,5 2-6-16,10 6-24 15,4-3-12-15,9-2-15 16,11 2-1-16,13-2 7 16,3-4-18-16,13-3-92 15,-2-9-68-15</inkml:trace>
  <inkml:trace contextRef="#ctx0" brushRef="#br0" timeOffset="59030.4078">6592 14035 873 0,'-10'-9'438'16,"-8"-7"-150"-16,-4-2-122 0,-2 2-37 15,-3 6-62-15,5 8-29 16,4 6-29-16,6 9-14 16,12 3-15-16,0 2-3 15,9 3 5-15,5-7 3 16,5-2 11-16,3-6 4 15,1-4-30-15,-4 2-15 16,-6-4-40-16,-3 0-28 16,-11-3-9-16,-5-4 6 15,-5 7 40-15,-8 0 35 0,-3 3 92 16,-3-2 41-16,1-1 50 16,3 3 9-16,11 7-43 15,3 4-22-15,9 7-35 16,5 2-9-16,5 0-9 15,6 2-5-15,2-3-13 16,3-5-4-16,-1-10-60 16,-1-4-58-16</inkml:trace>
  <inkml:trace contextRef="#ctx0" brushRef="#br0" timeOffset="59165.5544">6546 13753 1402 0,'-3'-4'541'0,"-4"-3"-394"0,6 5-97 16,3 5-97-16,7 5-485 15</inkml:trace>
  <inkml:trace contextRef="#ctx0" brushRef="#br0" timeOffset="59647.2569">6680 13924 803 0,'10'-20'276'0,"15"-22"-217"15,6 4 32-15,6 8 80 16,0 7 15-16,-5 15-30 16,-4 10-47-16,-7 26-45 15,1 13-6-15,-2 19 14 16,0 7 12-16,-8 1-26 15,-1-8-9-15,-5-7-21 16,1-9-6-16,1-16-4 16,2-6 5-16,-5-17-47 0,-1-5-30 15,-3-9-58-15,-4-6-31 16,-14-9 8-16,1 2 27 16,-15-1 53-16,0 3 25 15,3 9 62-15,-6 3 15 16,8 10 7-16,3 7-1 15,5 10-34-15,3-3-16 16,10 5-25-16,5-5-59 16</inkml:trace>
  <inkml:trace contextRef="#ctx0" brushRef="#br0" timeOffset="60046.546">7334 14134 779 0,'-4'-9'354'0,"-6"-13"-152"16,-5-2-34-16,-5 1-29 16,-5 2-25-16,-2 8-40 15,2 9-25-15,2 12-39 16,2 1-11-16,6 9-5 15,5 4 4-15,9-1 4 0,2 3 3 16,10-1-1-16,2-9 0 16,7-7 4-16,3-6 4 15,3-11 1-15,5-5 1 16,4-7-5-16,-2-1-3 16,2 3-4-16,1 7 10 15,1 6 7-15,0 5 8 16,-6 8 24-16,-7 3 8 15,-13 10 21-15,-9 2 0 0,-11 4-10 16,-9 3-14-16,-8-5-20 16,-2-4-3-16,0-8-100 15,5-8 474-15</inkml:trace>
  <inkml:trace contextRef="#ctx0" brushRef="#br0" timeOffset="60466.0888">8155 14009 937 0,'1'3'405'16,"6"5"-193"-16,0 7-41 15,9 13-42-15,2 5-2 0,2 6-28 16,3-3-14-16,-2-9-27 15,-6-10-13-15,3-15-10 16,3-3 0-16,-4-14-1 16,4-1-2-16,-6-12-10 15,-8-1-5-15,1 3-40 16,-2-3-55-16,3 9-173 16,-1 0-210-16</inkml:trace>
  <inkml:trace contextRef="#ctx0" brushRef="#br0" timeOffset="60735.1332">8713 14045 826 0,'-3'14'462'16,"-3"8"-67"-16,-10 1-214 16,-1 4-47-16,-9-9-63 15,0-2-23-15,3-8-19 0,-1-8-3 16,7-1-11-1,-1-8-21-15,2-6-33 0,6-2-19 16,4-9-15-16,6 4 9 16,10 4 16-16,7 1 15 15,4 6 17-15,4 3 3 16,3 8 27-16,-1 13 19 16,-2 12 28-16,-2 4 9 15,-6 8-14-15,-4-2-16 0,0-3-21 16,3-2 479-16</inkml:trace>
  <inkml:trace contextRef="#ctx0" brushRef="#br0" timeOffset="61219.6424">9834 14026 1020 0,'-4'3'446'15,"-8"10"-198"-15,3 10-90 16,-12 5-40-16,-8-2-24 16,-6 1-44-16,-9-12-10 0,2-10-10 15,5 0-3-15,6-13-5 16,6-6-6-16,6-5-16 15,6-6-4-15,7-1-10 16,8 2-1-16,10-1-2 16,5 5 0-16,7 7-2 15,4 11-3-15,1 14 3 16,3 9 1-16,-2 16 11 16,-5 2 6-16,-5 4-12 15,5 2-67-15</inkml:trace>
  <inkml:trace contextRef="#ctx0" brushRef="#br0" timeOffset="61579.9169">9922 14066 937 0,'-2'1'384'15,"-2"7"-184"-15,4 4-101 16,2 10-18-16,9 4 12 15,5 0-12-15,1-6-11 16,7-3-17-16,-3-12-8 16,5-8-7-16,0-7 0 15,-4-14-3-15,1-6-4 16,-7-2-7-16,-2-6-3 0,-12-3-5 16,-3-5-4-1,-22-14-7-15,-9-2-4 0,-13-6 3 16,-7 6 1-16,6 17-4 15,7 12-1-15,9 22-8 16,7 10-5-16,10 16-6 16,5 8 2-16,14 11 0 15,12 11 4-15,18 7 10 16,5 2-9-16,10 1-126 16,1-2-406-16</inkml:trace>
  <inkml:trace contextRef="#ctx0" brushRef="#br0" timeOffset="61936.3673">10272 14153 531 0,'-1'0'322'0,"2"4"45"0,1 4-156 16,10 7-52-16,1-3-10 15,1-5-53-15,4-2-24 16,2-6-28-16,3-2-7 16,0-9-10-16,-3-1-1 15,-10-2-6-15,-7-4-3 0,-8 1-13 16,-12-4-7-16,-7-2-7 16,-3 2 2-16,-1 7-4 15,7 10 0-15,-1 6 3 16,7 14 4-16,5 12 22 15,1 6 13-15,9 17 27 16,-2 5 11-16,7 10 10 16,-3 0-7-16,9-4-8 15,-2-9-44-15,3-11-82 16</inkml:trace>
  <inkml:trace contextRef="#ctx0" brushRef="#br0" timeOffset="62464.4569">10860 14074 858 0,'-10'-9'408'0,"-11"-11"-146"15,-2 0-63-15,-4 2-82 16,0 2-28-16,3 9-52 15,1 6-8-15,3 13-18 16,5 4-5-16,5 0-9 16,9 8-3-16,3-9 0 15,11 4 0-15,6-6 8 16,3-6 5-16,6-3 4 16,-2-8 1-16,2-8-5 15,0-3-4-15,-3 2-4 16,-1 3-2-16,-8-2 3 15,-3 4 1-15,-11-2 1 16,-2 0-8-16,-2 14 2 16,-3 2 1-16,7 13 2 0,0 2 10 15,5 4-4-15,3 5 0 16,2-5 0-16,-2 0-7 16,2-7-125-16,-2-7 122 15</inkml:trace>
  <inkml:trace contextRef="#ctx0" brushRef="#br0" timeOffset="62594.6578">10956 13756 1371 0,'-1'0'476'0,"-1"6"-406"15,0 3-82-15</inkml:trace>
  <inkml:trace contextRef="#ctx0" brushRef="#br0" timeOffset="63126.3121">11370 14029 634 0,'1'-3'365'0,"-1"-8"-66"16,-6 0-32-16,-4 6-89 16,-6 1-37-16,-7 0-41 15,3 4-20-15,-3 4-40 16,0-2-15-16,7 14-29 15,2 4-11-15,7 5-4 16,8 5 1-16,7-1 8 16,6-1 3-16,5-5 7 15,0-7 1-15,1-9 6 16,-3-7 4-16,-8-8 3 16,-9-6-3-16,-10-2-17 15,-6 2-7-15,-10 1-22 16,-1 4-12-16,1 0-50 0,-2-2-64 15</inkml:trace>
  <inkml:trace contextRef="#ctx0" brushRef="#br0" timeOffset="63630.0138">11659 14077 861 0,'-9'-7'402'0,"-20"-14"-164"16,-2-1-70-16,0 2-81 16,-2 3-24-16,8 15-39 15,5 2-14-15,6 14-11 16,2 1-1-16,10 8 2 15,3 1-1-15,4-3-2 16,11 0 1-16,8-9 4 16,1-5 4-16,11-6 6 15,-4-1 2-15,-5-9 0 16,1 2-1-16,-12-9-2 16,-5-3-2-16,-3 4 1 0,-8-3 0 15,0 8 11-15,-4 1 13 16,-5 7 6-16,3 4 0 15,2 5-17-15,1 4-16 16,4-3-11-16,0 0-1 16,3 3 3-16,5 4 4 15,4-2 15-15,4 1 7 16,0-7 12-16,3-5 4 16,-8-4 12-16,-1-5 5 15,1-3-2-15,-6 0-5 0,1-1-27 16,-5-2-25-16,0 5-121 15,1-5-60-15</inkml:trace>
  <inkml:trace contextRef="#ctx0" brushRef="#br0" timeOffset="63855.7563">11877 13957 804 0,'1'-6'432'0,"2"0"-97"15,1 12-55-15,-3 13-84 16,4 7-43-16,3 16-37 16,-1 3-19-16,3 12-29 15,1 4-6-15,-8 1-28 16,2-1-15-16,-5-10-4 16,-1-4-8-16,1-17-36 0,-1-7-40 15,3-11-123-15,2-9-245 16</inkml:trace>
  <inkml:trace contextRef="#ctx0" brushRef="#br0" timeOffset="64024.8808">11958 14245 967 0,'0'-5'458'0,"6"-5"-144"16,9 1-205-16,12-1-89 15,7 2-8-15,5 3 31 16,-1 2-82-16,-3 4-348 16</inkml:trace>
  <inkml:trace contextRef="#ctx0" brushRef="#br0" timeOffset="64497.8267">12485 13972 796 0,'-13'-3'406'16,"-22"-1"-124"-16,-3-8-100 15,7 11-83-15,-1 1-26 16,14 12-24-16,6 4-4 16,12 6-15-16,7 1-11 15,15-1-10-15,4-4 0 16,6-3 0-16,-1-7 1 0,-4 0 2 16,1 1 7-16,-8-11-46 15,-4 2-24-15,-12-6-16 16,-6 1-13-16,-16 1 44 15,-9-2 21-15,-14 1 25 16,-3 5 17-16,3 3 19 16,8 7 5-16,15 4-1 15,7 1-6-15,12 2 9 16,5 0 6-16,13 5 5 16,6-4-3-16,9 6-2 15,5-3-1-15,0-3-8 16,-4-4-2-16,-2-10-12 15,-4-5-51-15</inkml:trace>
  <inkml:trace contextRef="#ctx0" brushRef="#br0" timeOffset="65007.7931">9251 13523 1060 0,'-4'2'435'15,"3"10"-268"-15,0 5-72 16,-1 12-79-16,2 1-3 15,-2 5-16-15,0-2-63 16</inkml:trace>
  <inkml:trace contextRef="#ctx0" brushRef="#br0" timeOffset="65166.7964">9321 13514 1151 0,'1'7'528'15,"-2"3"-207"-15,-1 11-187 16,5 12-58-16,1 5-37 16,0 4 19-16,6 1 402 15</inkml:trace>
  <inkml:trace contextRef="#ctx0" brushRef="#br0" timeOffset="65726.3868">12635 13705 870 0,'0'-1'368'15,"4"1"-212"-15,-1 0-84 16,-3 0-60-16,0 0 2 16,9 22 4-16,16 40 2 15,-26-26-2-15,-4 0-24 0,7-7-379 16</inkml:trace>
  <inkml:trace contextRef="#ctx0" brushRef="#br0" timeOffset="65880.1308">12748 13688 1203 0,'-3'2'510'0,"0"9"-299"16,-2 7-65-16,6 18-98 15,11 7 1-15</inkml:trace>
  <inkml:trace contextRef="#ctx0" brushRef="#br0" timeOffset="67014.7019">1889 15149 521 0,'-5'12'306'0,"-4"23"-46"15,-10 1-27-15,-6 8-62 16,-4-3-63-16,-4-10-60 16,2-9-14-16,1-18-12 15,1-9-5-15,8-17-19 16,6-7-10-16,12-8-10 0,4-2 2 16,8-1 5-16,0 1 21 15,4 7 20-15,5 15-1 16,11 26 11-16,6 17-10 15,-1 15-2-15,-2 5 4 16,-8 0 1-16,-1-4-6 16,-2-6-17-16,0-11-25 15,0-16-78-15,-3-6-47 0,0-10-52 16,-4-7 20-16,-3-5 71 16,-5-4 48-16,1-7 59 15,-2 0 7-15,2 2 8 16,-6 0 24-16,1 8 38 15,-1 1 19-15,-2 11 1 16,8 8-4-16,-4 16-17 16,3 4-20-16,1 9-5 15,2 4-21-15,6-5-19 16,-1 0 2-16,14-9 5 16,2-8 2-16,3-14 6 15,5-3 24-15,-11-17 40 16,-5-3 9-16,-10 0 5 15,-6-3-24-15,-7 4-45 16,-6-2-22-16,-8 1-149 16</inkml:trace>
  <inkml:trace contextRef="#ctx0" brushRef="#br0" timeOffset="67346.7245">2472 15139 866 0,'5'0'423'15,"12"-2"-95"-15,4-2-207 0,-1 2-77 16,6-3-10-16,-5 0-22 16,-4 0 0-16,1 0-16 15,-5 2-25-15,-11 1-64 16,-2-3-13-16,-8 3 9 15,-11 2 41-15,-2 5 111 16,2 7 37-16,-4 8 55 16,5 5 8-16,4 4-27 15,1 0-19-15,12 2-38 16,7 1-21-16,9-2-23 16,5 2-8-16,5-12-15 15,4-4-48-15,3-9-136 16</inkml:trace>
  <inkml:trace contextRef="#ctx0" brushRef="#br0" timeOffset="67732.5636">2897 15098 801 0,'-12'0'420'15,"-18"-6"-97"-15,-1 9-105 16,11 8-109-16,4 1-33 16,14 9-37-16,9 0-10 0,12 8-5 15,4-4 0-15,6-5-10 16,0-3-2-16,-5-12 1 16,-3-3 3-16,-8-1 6 15,-1-1-15-15,-12-2-42 16,-1 1-16-16,-16-1-19 15,-11 0 13-15,-8 5 39 16,-6-1 11-16,8 7 19 16,4-1 7-16,15 8 14 15,10 2 5-15,8 0 3 16,5 2-3-16,12-2-10 16,3-2-6-16,4-1-9 15,7-2-1-15,-3-8-13 16,-6-3-40-16,-6-7-116 15</inkml:trace>
  <inkml:trace contextRef="#ctx0" brushRef="#br0" timeOffset="67850.7393">2896 14977 867 0,'-9'-10'482'0,"-8"-8"-35"15,5 9-359-15,9 6-58 16,4 6-180-16</inkml:trace>
  <inkml:trace contextRef="#ctx0" brushRef="#br0" timeOffset="68064.3824">3073 15174 1238 0,'5'8'514'0,"12"11"-308"16,8 2-41-16,10 4-70 15,0 1-26-15,-4 1-34 16,-7-4 4-16,-14 1-1 16,-10-3 3-16,-15-5-1 15,-9-6-9-15,-9-9-69 16,2-2-64-16</inkml:trace>
  <inkml:trace contextRef="#ctx0" brushRef="#br0" timeOffset="68631.1282">4047 15240 481 0,'5'-6'273'0,"8"-3"-70"16,8 3-48-16,2 4-72 15,5 1-26-15,-1 1-14 16,-5 0-3-16,-5-2-11 15,-8 2-5-15,-8 2 0 16,-5 0-2-16,-12 2-5 16,-8 2 8-16,-6 5 22 15,-2-1 14-15,8 6 22 16,5 4-5-16,9 2-15 16,4 2-11-16,8 1-11 15,8 1-6-15,8-3-12 16,4-3-2-16,3-8-8 0,2-6 2 15,2-11 5-15,-6-4 2 16,4-11-1-16,-1-2-2 16,-4-5-9-16,2-4-1 15,-13 4 2-15,-3 3-1 16,-5 5 3-16,-3 9-4 16,-1 9 5-16,-1 2-3 15,1 9-3-15,0 8-2 16,1 2-7-16,2 3 0 15,5-1-49-15,4-3-65 0</inkml:trace>
  <inkml:trace contextRef="#ctx0" brushRef="#br0" timeOffset="68819.0711">4484 15256 1017 0,'4'-1'469'0,"8"0"-213"16,-2 1-66-16,13 13-82 15,2 8-10-15,0 3-3 16,4 3-7-16,-8-4-4 16,-10-3-15-16,-17-7-14 15,-4 1-5-15,-15-9-46 16,-8-5-44-16,3-2 306 16</inkml:trace>
  <inkml:trace contextRef="#ctx0" brushRef="#br0" timeOffset="69269.5688">5633 15168 734 0,'-15'-3'455'15,"-12"1"7"-15,-2 7-290 16,5 8-51-16,-2 10-70 16,15 1-22-16,11 11-29 15,3 2-2-15,25-3 2 16,-6 1 3-16,7-13 4 16,2-6 2-16,-5-8 6 0,-2-8 6 15,-7-3 15-15,-12-6 3 16,-13-2-6-16,-9-2-13 15,-17 1-34-15,-2 1-12 16,-5 2-53-16,4 1-75 16</inkml:trace>
  <inkml:trace contextRef="#ctx0" brushRef="#br0" timeOffset="69549.2988">5689 15224 815 0,'0'0'430'16,"0"1"-104"-16,-2 6-110 16,1-7-42-16,0 0-44 15,0 18-35-15,4 34-36 16,4-28-11-16,8 5-23 16,6-4-6-16,4-5-8 15,4-10 0-15,5-6 6 16,-2-5 6-16,-8-11 9 15,0 2 3-15,-13-9 3 16,-5-3-4-16,-6-2-10 16,-4-5 6-16,-3 5-85 15,4 5-61-15,-4 6-141 16</inkml:trace>
  <inkml:trace contextRef="#ctx0" brushRef="#br0" timeOffset="69757.7516">5980 15257 1179 0,'0'9'514'16,"7"15"-246"-16,-2 1-56 0,1-2-74 15,6 0-34-15,0-8-62 16,4-3-15-16,-1-12-4 16,-1-4 2-16,1-12 2 15,1-6-3-15,1-1-7 16,0-1-4-16,-6 4-11 15,-4 2-26-15,-5 4 392 16</inkml:trace>
  <inkml:trace contextRef="#ctx0" brushRef="#br0" timeOffset="70445.7383">6565 15157 764 0,'-16'-3'329'0,"-17"0"-147"16,1 3-60-16,7 5-46 16,4 6-18-16,11 0-41 15,5 4-5-15,8 1-1 16,4-4-1-16,8 4-3 15,7-2 0-15,1-7 1 16,5-2 1-16,-6-4 3 16,-6-1 3-16,-8-1 7 15,-6 0-4-15,-11 0-6 16,-7-2-3-16,-8 3-8 16,-8 0 2-16,6 1 9 15,2 4 9-15,6 4 11 16,9 5 7-16,6 6 0 15,3 3-6-15,5-4-14 16,8 2-7-16,4-6-7 0,4-2 1 16,9-9 3-16,0-4 2 15,6-10 2-15,2-6 8 16,1-10-54-16,-1-1-15 16,-4-1-9-16,-4-1-10 15,-8 4 55-15,-5 2 12 16,-9 3 4-16,-4 6 35 15,-4 9 44-15,-6 6 15 16,-1 14 22-16,1 4-25 16,-2 13-42-16,6 1-16 0,1 0-19 15,4 1-9-15,10-6-54 16,1-8 376-16</inkml:trace>
  <inkml:trace contextRef="#ctx0" brushRef="#br0" timeOffset="70829.8078">7168 15193 672 0,'-6'-5'337'0,"-10"-2"-65"0,-4 1-41 16,-10 4-23-16,-1 4-22 15,-2 5-70-15,4 5-33 16,10 1-64-16,7 6-13 16,11 6-9-16,2 5 1 15,16 3 3-15,5-5 2 16,13-2 2-16,1-7 4 15,2-11 5-15,-3-5 2 16,-12-8 12-16,-4-6 6 0,-17-3 2 16,-8 1 1-16,-17 0 0 15,-10 2-6-15,-11 2-7 16,-2-2 1-16,15 3-64 16</inkml:trace>
  <inkml:trace contextRef="#ctx0" brushRef="#br0" timeOffset="71362.0993">7515 15210 932 0,'-13'-5'388'0,"-7"-1"-226"15,-5 4-16-15,0 3-21 16,-1 5-28-16,8 3-40 16,9 2-19-16,2 2-34 15,8 6-6-15,-1-3-4 16,5 1 0-16,11-1 5 16,1-4 2-16,11-5 5 15,-2-6 2-15,0-6 0 16,-1-4-1-16,-7 0-3 15,-5 1-2-15,-6 2-1 16,-7 3-4-16,-5 4-5 16,1 7-1-16,-7 10 22 15,1 9 17-15,6 11 14 16,-1 3 5-16,8 9-22 16,6-3-11-16,2-5-7 15,6-2 15-15,-1-14-83 0,0-7-56 16</inkml:trace>
  <inkml:trace contextRef="#ctx0" brushRef="#br0" timeOffset="71666.3289">7796 15172 937 0,'-11'-4'457'0,"-4"-5"-191"0,-5 10-124 15,-1 7-37-15,7 14-61 16,2 6-11-16,13 9-5 16,7 1-3-16,11-7-8 15,7-6-2-15,6-12 0 16,-1-10 4-16,-3-12 8 15,-5-5 4-15,-10-8 3 16,-4 1-1-16,-9-2-3 16,-4 1-33-16,-9 1-79 15,2 1-59-15</inkml:trace>
  <inkml:trace contextRef="#ctx0" brushRef="#br0" timeOffset="71984.1672">7984 15324 718 0,'13'8'402'0,"7"7"-61"16,6-8-147-16,-2-2-30 15,5-9-47-15,1-5-23 16,1-10-48-16,2-3-14 16,-8-3-11-16,-7-1 0 0,-11 3-2 15,-9-3-3-15,-19-1-7 16,-5 3-1-16,-13 5-10 15,4 5-7-15,2 13-6 16,3 4-6 0,11 18 13-16,1 8 16 0,9 12 39 15,5 9 21-15,7 9 25 16,2-2 0-16,3 10-24 16,-1-6-15-16,-4-4-26 15,3-1-8-15,1-8-12 16,2-8-42-16,0-19 142 15</inkml:trace>
  <inkml:trace contextRef="#ctx0" brushRef="#br0" timeOffset="72561.7638">8706 15103 760 0,'-11'-3'383'16,"-4"-2"-107"-16,-12 2-128 16,-5 1-10-16,0 3-11 15,3 1-18-15,11 3-43 16,6 3-33-16,11 4-42 15,4 3-8-15,9 4 3 16,-1 1 4-16,11-4 10 16,3 1 2-16,-3-10 5 15,1 1 4-15,-12-7-16 16,-4-1-15-16,-10-5-23 0,-5-1-5 16,-13 1 12-16,-4 3 14 15,-5 3 42-15,1 1 23 16,7 5 30-16,5 1 7 15,12 7-16-15,4 3-18 16,7 4-22-16,5 1-3 0,8-3-3 16,5-1-1-1,9-12-1-15,3-4 10 0,1-11-87 16,0-7-64-16</inkml:trace>
  <inkml:trace contextRef="#ctx0" brushRef="#br0" timeOffset="72707.6989">8673 14901 1035 0,'-9'-8'505'0,"-10"-8"-190"15,4 8-165-15,9 4-125 16,-1 4-77-16,9 7-142 16,4 2-66-16</inkml:trace>
  <inkml:trace contextRef="#ctx0" brushRef="#br0" timeOffset="72945.4469">8892 15100 1098 0,'-2'0'458'0,"2"1"-250"0,6 5-69 15,5 6-57-15,8 2 10 16,6 11 6-16,2 3-11 15,-1 6-7-15,-3 0-19 16,-16-4-26-16,-9-2-3 16,-17-7 2-16,-7-4 1 15,-9-11 0-15,-2-6-16 0,11-8-83 16,4-7-63-16</inkml:trace>
  <inkml:trace contextRef="#ctx0" brushRef="#br0" timeOffset="73411.5265">9575 14765 1134 0,'-2'-4'514'0,"-2"3"-266"16,0 5-57-16,2-4-88 15,-5 18-43-15,-10 62-31 16,13-22-5-16,6 9 6 16,1 5-25-16,4-7 128 15</inkml:trace>
  <inkml:trace contextRef="#ctx0" brushRef="#br0" timeOffset="73561.8815">9566 15461 1340 0,'-7'-1'693'0,"-5"1"-151"15,8 3-403-15,2 1-34 16,2-1-59-16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2:43:46.043"/>
    </inkml:context>
    <inkml:brush xml:id="br0">
      <inkml:brushProperty name="width" value="0.05292" units="cm"/>
      <inkml:brushProperty name="height" value="0.05292" units="cm"/>
    </inkml:brush>
  </inkml:definitions>
  <inkml:trace contextRef="#ctx0" brushRef="#br0">1747 8079 558 0,'-5'18'293'0,"-5"17"-72"16,5 2-44-16,5-11-64 0,3-7-35 15,7-14-25-15,4-9 1 16,7-20 7-16,5-14 3 15,6-18-21-15,3-10-14 16,5-13-16-16,-3-5 0 16,-13-3 1-16,-3 3 0 15,-15 13 26-15,-3 17 19 16,-4 29 34-16,-5 10-3 16,0 20-20-16,-6 9-22 15,12 20-42-15,5 11-1 16,7 17-10-16,10 5-3 0,4-1 3 15,4-2 3-15,4-7 3 16,1-9 5-16,-4-9 0 16,-5-9-4-16,-11-11-108 15,-5-3-70-15</inkml:trace>
  <inkml:trace contextRef="#ctx0" brushRef="#br0" timeOffset="159.6005">2012 7918 821 0,'17'9'333'0,"17"5"-224"16,-1 2-25-16,1 3-44 16,-4-6-24-16</inkml:trace>
  <inkml:trace contextRef="#ctx0" brushRef="#br0" timeOffset="305.4952">1757 7863 1301 0,'-3'0'549'0,"-3"0"-323"0,11 3-171 16,-5-3-35-16,4 1-35 15,26 10 24-15,56 12-122 16</inkml:trace>
  <inkml:trace contextRef="#ctx0" brushRef="#br0" timeOffset="659.2215">2318 8122 909 0,'5'3'389'0,"10"4"-182"15,10-1-71-15,14 1-15 16,-2-7-32-16,1-3-44 16,-5-2-13-16,-12-4-3 15,0-1 3-15,-14-2 2 16,-6-5-1-16,-6 0-8 0,-8 0-8 16,-11 1-8-16,-5-2-1 15,-10 0-2-15,-3 1-2 16,7 8-9-16,4 8-10 15,12 11-11-15,9 11 0 16,9 14 4-16,1 8 8 16,7 11 9-16,2 0 4 15,0 2 6-15,4-5 0 16,1-15 4-16,2-2-9 0,3-20-116 16,6-7-391-1</inkml:trace>
  <inkml:trace contextRef="#ctx0" brushRef="#br0" timeOffset="927.0969">2922 7992 686 0,'-5'11'448'0,"-6"17"-10"16,-4 2-122-16,-13 4-146 15,-2 1-51-15,2-7-53 16,2-8-19-16,3-17-47 15,1-8-27-15,-4-16-42 16,6-5-8-16,1-9 16 16,4 2 18-16,9-3 24 0,6 8 4 15,7 11 15-15,10 9 2 16,8 20 39-16,4 5 15 16,6 21-3-16,1 3 5 15,6 9-29-15,4-2 12 16</inkml:trace>
  <inkml:trace contextRef="#ctx0" brushRef="#br0" timeOffset="1378.4233">3796 7993 1224 0,'-12'-4'547'0,"-11"2"-284"16,0 7-80-16,2 7-128 0,2 6-29 15,4 8-32-15,3 0-6 16,12 4-8-16,8 1 2 16,13-7 4-16,2-3 4 15,6-13 9-15,2-6 4 16,-5-7 8-16,4-5 9 15,-12-7 13-15,-10-1 6 16,-15 1-1-16,-12 2-11 16,-9 6-19-16,-7 5-8 0,-2 3-31 15,6 1-86-15</inkml:trace>
  <inkml:trace contextRef="#ctx0" brushRef="#br0" timeOffset="1563.2131">3819 8027 838 0,'15'-4'466'0,"22"-4"-87"15,6-3-120-15,1 3-128 16,-1 1-47-16,-7-1-51 16,-6 1-13-16,-4 3 4 15,1-2-37-15,-7 1-126 16,0 4-151-16</inkml:trace>
  <inkml:trace contextRef="#ctx0" brushRef="#br0" timeOffset="1696.9956">4072 8017 769 0,'-2'7'444'16,"-1"10"-45"-16,0 3-153 15,2 4-121-15,2-1-42 16,6-2-43-16,-1-2-65 15</inkml:trace>
  <inkml:trace contextRef="#ctx0" brushRef="#br0" timeOffset="2022.9251">4456 7986 1030 0,'-16'-4'556'16,"-19"-1"-151"-16,1 6-208 16,3 6-75-16,4 9-99 15,9 4-25-15,12 7-19 16,6 1-1-16,9 1 6 15,9-2 4-15,8-6 6 16,6-6 2-16,1-13 4 0,0-5 6 16,-9-11 10-16,-6-3 27 15,-18-3 22-15,0-3 0 16,-17 2-6-16,0 3-22 16,-4-2 166-16</inkml:trace>
  <inkml:trace contextRef="#ctx0" brushRef="#br0" timeOffset="2547.4303">5245 7988 864 0,'-9'-2'464'0,"-10"2"-134"16,-2 6-141-16,-1 2-48 15,-1 9-82-15,1 0-25 16,11 9-39-16,6 3-9 15,15 3-5-15,8 5 3 0,8-6 8 16,8-2 3-16,3-11 6 16,-1-6 2-16,-5-10 6 15,-11-4 15-15,-18-8 14 16,-8 0 0-16,-20-3-4 16,-5 2-16-16,-1-1-12 15,0-2-35-15</inkml:trace>
  <inkml:trace contextRef="#ctx0" brushRef="#br0" timeOffset="2844.5349">5399 8039 1112 0,'11'0'521'0,"9"7"-231"15,-8 0-115-15,-3 5-47 16,-3 7-46-16,-4-3-12 15,-1 2-35-15,-1-1-10 16,-1-8-13-16,0-3-7 16,2-10-9-16,7-5-5 15,6-10-6-15,1-1 3 16,6-2 5-16,-5 1 1 16,4 7 2-16,-3 4-2 15,1 10-1-15,-3 4 1 16,-3 14 7-16,-4 0 4 0,-7 10 2 15,-1 2 3-15,-1 2-62 16,0 0-71-16</inkml:trace>
  <inkml:trace contextRef="#ctx0" brushRef="#br0" timeOffset="3052.8822">5829 7925 1174 0,'-1'8'566'16,"0"11"-181"-16,-1 20-230 15,0 7-31-15,2 21-46 16,0 2-15-16,3 9-28 16,3 3-12-16,-2-12-15 15,3-6-41-15,5-17-53 16,-4-7-60-16</inkml:trace>
  <inkml:trace contextRef="#ctx0" brushRef="#br0" timeOffset="3223.1754">5859 8203 1461 0,'13'-4'577'0,"10"-4"-399"15,5 4-84-15,7 2-89 16,2 2-311-16</inkml:trace>
  <inkml:trace contextRef="#ctx0" brushRef="#br0" timeOffset="3906.0837">6368 7963 717 0,'-11'0'411'0,"-15"0"-55"16,-3 0-88-16,-1 2-105 15,3 5-41-15,11 5-70 16,7 1-32-16,14 4-32 16,5-4-5-16,13-1 7 15,2-2 4-15,3-3 7 16,0-4 2-16,-7-1 4 16,-2-2 0-16,-14 1 4 15,-8-1-1-15,-13-1-4 16,-7 4 1-16,-8 1-7 15,1 3 2-15,5 4-4 16,1 0-4-16,13 6-4 16,4 4-3-16,7 2 2 15,8 1 3-15,10 0 5 16,4-5 0-16,10-9 3 16,5-7 2-16,2-10 4 0,-1-4 2 15,-9-10 2-15,-4-3-2 16,-3-3 1-16,-6 0 0 15,-1 4 2-15,-6 0 0 16,-7 12-4-16,0 7-10 16,-3 5-3-16,1 14-1 15,2 0 1 1,-1-7 9-16,1 0-2 0,4 25 0 16,3 4-39-16,2-3-91 0</inkml:trace>
  <inkml:trace contextRef="#ctx0" brushRef="#br0" timeOffset="4064.1502">6474 7782 1393 0,'-3'-6'607'0,"-1"-7"-335"15,3 8-130-15,3 6-132 16,4 3-27-16,10 16-44 15</inkml:trace>
  <inkml:trace contextRef="#ctx0" brushRef="#br0" timeOffset="4361.2096">6793 8086 1135 0,'-10'-7'487'16,"-6"4"-283"-16,-1-1-84 16,7 10-102-16,4 11-25 0,6 10-13 15,4 6 3-15,11 4 9 16,4-2 3-16,8-6 3 16,5-7 0-16,-1-15 2 15,3-7-5-15,-7-17 53 16,-5-5 31-16,-7-8 44 15,-11-2 22-15,-11 3-40 16,-8-1-27-16,-15 4-46 16,0 4-25-16,0 1-467 15</inkml:trace>
  <inkml:trace contextRef="#ctx0" brushRef="#br0" timeOffset="4715.06">7712 7760 1063 0,'1'-2'552'0,"-1"2"-173"0,0 24-196 16,0 12-73-16,0 30-53 15,2 11 6-15,4 2-19 16,1 2-8-16,2-11-11 15,0-5 2-15,-2-19-95 16,-1-9-66-16</inkml:trace>
  <inkml:trace contextRef="#ctx0" brushRef="#br0" timeOffset="4955.0356">7604 7663 1183 0,'25'-4'481'0,"35"-5"-294"0,6 5-29 15,3 12-47-15,-7 7-23 16,-22 9-42-16,-9 6-12 16,-19 8 1-16,-13 4 4 15,-25 6 5-15,-7 2 2 16,-15-7-5-16,-2-6-32 15,11-15 395-15</inkml:trace>
  <inkml:trace contextRef="#ctx0" brushRef="#br0" timeOffset="5509.3604">8638 8077 1034 0,'-12'14'405'16,"-6"27"-289"-16,8 3-41 0,14 2-49 15,12-1-12-15,16-18-6 16,4-11 3-16,4-23 10 16,1-9 4-16,-11-14 28 15,-6-6 23-15,-13 2 31 16,-9-5 10-16,-12 4-17 16,-5-2-24-16,-16-4-46 15,-4 3-14-15,-15-3-14 16,3 4-2-16,6 11 0 15,8 4-4-15,17 17-23 16,3 6-7-16,17 18-1 16,6 5 1-16,16 13 23 15,9 2-13-15,9 0-78 16,5 3-83-16</inkml:trace>
  <inkml:trace contextRef="#ctx0" brushRef="#br0" timeOffset="5766.9443">9307 8128 1034 0,'-11'9'476'0,"-21"11"-216"0,-8 3-70 16,-8-4-90-16,-3-4-28 16,10-15-36-16,4-4-10 0,13-13-20 15,3-2-16 1,7-4-20-16,7-3-4 0,6 5-7 15,6 1 9-15,10 8 5 16,3 8 13-16,3 10 29 16,8 6 18-16,3 15 28 15,-1 4-3 1,4 9-14-16,-9-2-12 0,-5-3 43 16</inkml:trace>
  <inkml:trace contextRef="#ctx0" brushRef="#br0" timeOffset="6317.0892">10061 8057 633 0,'-17'-2'459'0,"-9"-4"30"0,-7 4-220 16,-5 2-60-16,11 1-101 15,5 7-39-15,12-1-60 16,5 2-18-16,9 4-13 16,8-1 2-16,5-1 13 15,7-5 4-15,1-5 8 16,-4-1-11-16,-7-2-24 15,-4 1-5-15,-15-1-13 16,-8 1 11-16,-11 4 25 16,-4 0 3-16,2 5 19 15,2 4 12-15,8 3 2 16,3 2-1-16,13 5-12 0,7-1-10 16,10-2 0-1,7 1 1-15,4-3 4 0,2-4 2 16,1-10-21-16,-2-4-57 15</inkml:trace>
  <inkml:trace contextRef="#ctx0" brushRef="#br0" timeOffset="6489.8975">9937 7838 1346 0,'-1'-2'553'0,"0"-1"-362"16,-2 4-95-16,3-1-98 15,0 0-12-15,6 14-6 16,25 42-55-16,-12-23-162 16,1 4-157-16</inkml:trace>
  <inkml:trace contextRef="#ctx0" brushRef="#br0" timeOffset="6603.1051">10139 8144 684 0,'18'16'387'0,"20"21"-78"15,-1 7-41-15,-5 6-94 16,-3 5-49-16,-3-4-55 15,-1-3-24-15,-6-10-23 16,0-9-3-16,-6-10-20 16,-2-7-89-16</inkml:trace>
  <inkml:trace contextRef="#ctx0" brushRef="#br0" timeOffset="6778.2227">10368 8172 969 0,'-5'-4'547'15,"-7"1"-113"-15,-6 3-98 16,-2 9-166-16,-2 7-52 16,-6 13-62-16,-4 9-17 15,-12 11-20-15,-1 8-5 16,4-3-9-16,9-4-43 0,21-15-109 16</inkml:trace>
  <inkml:trace contextRef="#ctx0" brushRef="#br0" timeOffset="7411.3776">10685 8228 810 0,'1'-13'381'0,"-1"-11"-131"15,-2-1-30-15,-6 2-34 16,-4 4-12-16,-12 4-43 16,-2 5-28-16,-8 13-50 15,1 1-25-15,3 11-32 0,6 3-10 16,6 3-7-16,8 6 1 16,10-1 3-16,6-3 5 15,10-4 8-15,7-4 1 16,8-10 6-16,-1-5 3 15,5-7 3-15,-3-3 1 16,-6-7 1-16,-3-2 0 16,-6 0 0-16,-7-1 0 15,-5 6 3-15,-4 3 1 16,-4 3-5-16,2 4-6 0,0 6-19 16,0 4-4-16,1-6 0 15,0 4 3-15,2 18 13 16,14 32 1-16,-5-30 2 15,0-2 1-15,3-5 4 16,-5-8 3-16,7-9 6 16,5-4 3-16,-2-15 2 15,1-3-1-15,1-4-3 16,-5-5-1-16,-1-1 3 16,-3-2 23-16,-6 3 27 15,1 7 18-15,-6 10 11 16,1 7-32-16,-1 13-36 15,0 8-21-15,0 13-18 16,2 11 6-16,-2 17 5 0,1 8 2 16,1 7 1-1,-3 1-1-15,2-13 1 16,-1-9-1-16,1-19-7 0,2-8-27 16,0-18-94-16,4-3-89 15</inkml:trace>
  <inkml:trace contextRef="#ctx0" brushRef="#br0" timeOffset="7567.3286">10947 8258 1402 0,'8'0'525'0,"9"2"-416"16,10 1-28-16,5-3-36 15,3 1-21-15,3-4-24 16,-5 0-68-16</inkml:trace>
  <inkml:trace contextRef="#ctx0" brushRef="#br0" timeOffset="7919.1809">11405 8044 624 0,'-11'-10'423'16,"-11"-6"-34"-16,1 10-133 15,-3 4-66-15,2 9-97 16,6 3-36-16,2 5-42 0,9 2-14 16,8-2-12-16,4 1-1 15,7-2 8-15,5-2 4 16,3-4 4-16,0-2 4 16,-2-7-2-16,-5 0-6 15,-9-5-15-15,-5 1-6 16,-8 3-9-16,-6-3 6 15,-8 4 17-15,-1 1 17 16,-1 3 43-16,3 5 19 0,7 3 19 16,1 6 2-16,9 5-5 15,4 1-12-15,7 3-15 16,6-4-14 0,8-4-25-16,6-4-6 0,6-13-27 15,7 0 107-15</inkml:trace>
  <inkml:trace contextRef="#ctx0" brushRef="#br0" timeOffset="8324.6901">12109 8010 1215 0,'-6'5'521'0,"-5"12"-288"15,4 10-70-15,7 21-104 16,5 12-15-16,6 15-24 16,6 9-6-16,-4-8-2 15,-4-6 1-15,-1-18-10 16,-4-11-24-16,-3-17-83 15,1-7-91-15</inkml:trace>
  <inkml:trace contextRef="#ctx0" brushRef="#br0" timeOffset="8495.8317">12094 8190 1333 0,'1'0'493'0,"7"3"-384"0,9 2-68 16,15 4-55-16,3-3 8 16,13 1-22-16,2 0-88 15</inkml:trace>
  <inkml:trace contextRef="#ctx0" brushRef="#br0" timeOffset="8698.9114">12579 8188 508 0,'4'-6'378'0,"2"-7"46"16,-9 1-67-16,-8-3-96 15,-4 2-33-15,-13 1-42 16,0 2-15-16,-4 5-59 16,1 2-33-16,6 6-56 15,2 7-22-15,11 3-20 16,7 5-4-16,13 0 1 16,10 2 5-16,9-2 13 15,5-2 4-15,2-3 2 16,0-5 7-16,-3-8-74 15,-4-5-53-15</inkml:trace>
  <inkml:trace contextRef="#ctx0" brushRef="#br0" timeOffset="8827.8475">12522 7927 917 0,'-6'-15'504'0,"-2"-10"-107"0,2 4-150 15,6 18-180-15,4 3-39 16,2 4-48-16,5 8-54 15</inkml:trace>
  <inkml:trace contextRef="#ctx0" brushRef="#br0" timeOffset="9015.7665">12684 8078 806 0,'4'6'506'0,"5"9"-19"0,1-1-138 0,1 4-131 15,-1 2-63-15,0-1-76 16,0 0-24-16,-3-3-31 15,2-2-7-15,-1-2-7 16,2-2 0-16,5-9-2 16,1-1 0-16,2-11 1 15,1 0-12-15,-1-6-53 16,-1-1-50-16</inkml:trace>
  <inkml:trace contextRef="#ctx0" brushRef="#br0" timeOffset="9326.993">13246 8167 969 0,'-8'-4'467'0,"-2"-2"-150"0,-3-5-48 16,-4 1-58-16,2 1-21 15,-9-2-73-15,0 8-34 16,2 4-69-16,1 5-21 16,9 11-18-16,4 5-2 15,11 7 7-15,7 1 5 16,16-2 9-16,3-7 6 16,3-8 7-16,-2-6 5 15,-8-11 25-15,0-3 6 16,-11-12 17-16,-5-4-1 0,-10-3-27 15,-5-2-28-15</inkml:trace>
  <inkml:trace contextRef="#ctx0" brushRef="#br0" timeOffset="9858.6443">13854 8122 760 0,'0'-1'494'0,"5"1"19"15,5 2-259-15,10 15-145 16,6 11-35-16,9 12-22 15,4 11-16-15,0 1-10 16,-2-1-3-16,-6-13-40 16,-4-8-81-16</inkml:trace>
  <inkml:trace contextRef="#ctx0" brushRef="#br0" timeOffset="10041.7953">14178 8104 939 0,'-12'0'580'0,"-23"5"-16"16,-6 4-257 0,-8 13-170-16,-3 7-52 0,4 6-56 15,5 3-14-15,15-1-10 16,10-4-36-16,13-10-129 16,9-5-90-16</inkml:trace>
  <inkml:trace contextRef="#ctx0" brushRef="#br0" timeOffset="10216.3228">14334 8222 1293 0,'13'-2'622'16,"9"0"-239"-16,13 6-228 15,3 1-65-15,7 3-45 16,-2-3 5-16</inkml:trace>
  <inkml:trace contextRef="#ctx0" brushRef="#br0" timeOffset="10727.4522">14845 8104 1175 0,'-8'0'482'0,"-12"0"-304"0,0 10-67 16,2 12-88-16,2 2-16 15,8 13-19-15,8 0-1 16,11 1 6-16,5 0 3 16,7-14 5-16,-2-2 3 15,-7-15 31-15,-2-6 30 16,-12-9 23-16,-10-5 2 15,-8-4-32-15,-4-1-27 16,-6 1-76-16,10 4-32 16</inkml:trace>
  <inkml:trace contextRef="#ctx0" brushRef="#br0" timeOffset="10989.0968">14996 8133 1350 0,'-5'0'531'0,"-3"6"-372"16,3 3-67-16,2 9-71 15,1 3-9-15,5 6-6 16,1 1-2-16,6 1-4 16,5-2 0-16,3-7-5 15,4-4 28-15,1-12 61 16,-3-7 26-16,-5-7 44 15,-2-6-20-15,-6-3-44 16,-5 0-22-16,-2-2-35 0,-1 0-26 16,-6 0-88-16,6 2-98 15</inkml:trace>
  <inkml:trace contextRef="#ctx0" brushRef="#br0" timeOffset="11217.2733">15191 8166 1213 0,'-2'2'522'0,"1"7"-271"16,2 4-61-16,7 11-72 16,1-1-27-16,3 4-46 15,1-1-16-15,2-4-16 16,2-5-2-16,0-11 20 16,1-5 21-16,-1-12 19 15,0-5 16-15,-2-6-5 16,-1-2-18-16,-5 2-21 15,-2 2-27-15,-3 6-102 16,-1 5-53-16</inkml:trace>
  <inkml:trace contextRef="#ctx0" brushRef="#br0" timeOffset="11396.3945">15577 8118 890 0,'1'-3'550'0,"-1"-3"-62"0,0 6-168 16,0 0-167-16,-1 8-72 16,1 22-57-16,1 49-3 15,4-32-11-15,0-4-3 16,8-10-131-16,-2-5-88 16</inkml:trace>
  <inkml:trace contextRef="#ctx0" brushRef="#br0" timeOffset="11630.7146">15844 8243 1544 0,'3'1'616'0,"7"4"-401"15,7 1-57-15,17-2-79 16,3 2-16-16,5-4 6 16,1-1-299-16</inkml:trace>
  <inkml:trace contextRef="#ctx0" brushRef="#br0" timeOffset="12661.9897">1862 8881 955 0,'-11'1'481'0,"-16"3"-157"16,-2 8-106-16,5 13-114 16,1 3-42-16,10 11-44 15,9 4-7-15,12-2-16 16,11 1-2-16,13-11 2 15,4-5 3-15,9-15 8 16,-2-10 5-16,-8-8 14 16,-9-6 8-16,-20-4 30 15,-11 3 2-15,-21 1-9 16,-6 5-11-16,-8 2-19 16,7 1-46-16,14 4-103 15,7-4-330-15</inkml:trace>
  <inkml:trace contextRef="#ctx0" brushRef="#br0" timeOffset="12840.2891">2059 9002 1044 0,'8'-5'427'0,"12"-3"-249"15,11 0-98-15,13-3-39 16,2 1-16-16,-3 3-7 15,-8 3-38-15,-11 1-146 16</inkml:trace>
  <inkml:trace contextRef="#ctx0" brushRef="#br0" timeOffset="12976.2594">2244 8961 988 0,'-4'11'474'16,"-5"6"-158"-16,6 8-178 15,0 3-36-15,2-2-49 16,2 2-19-16,10-4-30 0,1-4-64 16</inkml:trace>
  <inkml:trace contextRef="#ctx0" brushRef="#br0" timeOffset="13396.2508">2560 9038 801 0,'-10'0'411'15,"-7"2"-113"-15,-2 0-122 0,8 9-107 16,2 3-30-16,7 5-35 16,4 4-7-16,14-2 1 15,-2-1 2-15,3-6 9 16,5-7 4-16,-3-7 6 15,4-6 2-15,-6-5 4 16,-1-3 0-16,-6-5 0 16,-3 2 1-16,-2 1-3 15,-5 0-1-15,-3 8 6 16,-1 2 4-16,-3 3-13 16,3 6-6-16,1 6-18 15,2 7-10-15,8 8 4 16,2-3 3-16,10-1 5 15,0-3 3-15,4-9 13 16,3-3 5-16,-7-6 26 0,-4-5 19 16,-4-3 12-16,-4-3-1 15,-2 1-20-15,1-1-17 16,0 1-75-16,-5-1-93 16</inkml:trace>
  <inkml:trace contextRef="#ctx0" brushRef="#br0" timeOffset="13523.2175">2730 8844 979 0,'-5'-1'568'0,"-8"-1"-66"0,7 5-354 15,4 4-77-15,6 3-95 16,7 6-68-16</inkml:trace>
  <inkml:trace contextRef="#ctx0" brushRef="#br0" timeOffset="13833.6244">3188 8999 922 0,'-6'-4'485'0,"-6"-11"-131"16,-3 7-94-16,-4 0-128 15,1 8-50-15,-2 10-60 16,2 1-19-16,2 16-14 0,3 1-5 16,8 5-1-16,5 3 0 15,12-2 4-15,2-2 3 16,10-9 5-16,2-6 3 16,3-10 7-16,0-7 5 15,-12-5 12-15,-4-4 9 16,-13-4 3-16,-5-2-2 15,-12-1-30-15,-3 0-38 16,-4-4 225-16</inkml:trace>
  <inkml:trace contextRef="#ctx0" brushRef="#br0" timeOffset="14175.2005">3700 9073 915 0,'-9'8'480'15,"-10"8"-136"-15,-5 5-192 16,-1 2-56-16,-2 5-52 16,4-3-21-16,3-9-10 15,2-2-4-15,0-13-21 16,1-4 8-16,-2-10-11 15,0-2-1-15,11-3 4 0,6-3 0 16,14 2 9-16,6 0 3 16,6 7 19-16,2 3 18 15,-2 9 35-15,1 7 15 16,-3 9 9-16,-2 4-10 16,-4 7-31-16,0 2-15 15,-2-2-4-15,3 3-387 16</inkml:trace>
  <inkml:trace contextRef="#ctx0" brushRef="#br0" timeOffset="15065.6799">4433 9102 929 0,'4'1'384'16,"12"1"-212"-16,4 1-69 15,13-3-45-15,7-1-7 16,5-3-19-16,5 2-6 16,-13-1-7-16,-10 1 1 15,-18 1 3-15,-7-2 0 16,-5 3-10-16,-5 0-4 0,-6 3-5 15,-5 5-4-15,-5 2-4 16,2 3-3-16,9 7-9 16,6-1-1-16,13 7 4 15,8-1 3 1,8 0-10-16,4-3-39 0,9-7-129 16,0-2-65-16,8-8-86 15,2-5 42-15,0-7 132 16,-4-6 84-16,-5-4 208 15,-9-2 47-15,-10 0 81 16,-2 1 18-16,-10-2-35 16,-2 1-18-16,-3 2-41 15,-6 1-16-15,-6 2-31 16,-3 2-19-16,-8 3-40 16,3 0-22-16,-1 7-44 15,6 0-14-15,4 6-17 16,3 7-5-16,5 6-2 15,3 3 4-15,10 5 11 0,3-5 4 16,4 0 6-16,4-6 5 16,7-10 3-16,-4-4 3 15,-1-7 5-15,-3-4 0 16,-11-4 1-16,0-2 1 16,1 2-1-16,-5 2 0 15,-2 4-3-15,-2 3-2 0,-1 4-16 16,0 0-6-16,0 2-5 15,0 0-2-15,0 2 12 16,6 16 4-16,18 29 2 16,-7-29 3-16,4-7 2 15,2-2 12-15,-10-7 19 16,7-5 17-16,-1-8 19 16,-3-4-1-16,5-4-1 15,-13 0-14-15,-11-2-20 16,-3 0-43-16,-13 4-18 15</inkml:trace>
  <inkml:trace contextRef="#ctx0" brushRef="#br0" timeOffset="15643.5407">6071 9087 718 0,'7'0'378'0,"12"1"-74"15,1 5-94-15,5 9-79 16,-7 2-10-16,-6 12-29 16,-10 4-17-16,-10 2-27 15,-1-3-11-15,-2-8-12 16,7-9-12-16,4-15-33 0,4-9-26 16,5-16-39-1,9-5 1-15,7-4 24 0,2 3 23 16,5 11 41-1,-4 3 8-15,-4 9 33 0,1 8 14 16,-9 6 13-16,0 9 7 16,-9 9-23-16,-3 2-14 15,-5 4-15-15,0-4 9 16,-2-2-91-16,3-3 37 0</inkml:trace>
  <inkml:trace contextRef="#ctx0" brushRef="#br0" timeOffset="15957.5495">6430 8954 576 0,'8'-18'405'0,"18"-17"78"16,2 6-191-16,9 25-102 15,5 13-38-15,-8 26-63 16,1 10-15-16,-6 10-32 15,-5 0-7-15,1 1-14 16,-6-4-4-16,-6-9-5 16,-2-7-1-16,-4-15-13 15,-3-8-12-15,-5-16-9 16,-1-3-5-16,-12-12-2 0,-6-5 7 16,-7-2 3-16,-8-4-1 15,-2 11 3 1,3 6-2-16,3 16-14 0,1 9 1 15,12 6 12-15,7 1-73 16</inkml:trace>
  <inkml:trace contextRef="#ctx0" brushRef="#br0" timeOffset="16382.8612">7165 9059 728 0,'-18'-7'476'15,"-17"-5"12"-15,5 2-310 16,0 2-58-16,12 7-91 16,5 6-24-16,8 6-23 15,2 3-4-15,6 2-1 16,5 0 5-16,7-1 8 15,3 2 6-15,3-7 5 16,-3 0 4-16,-4-5-44 16,-5-3-26-16,-10-1-59 0,-7-1-23 15,-10 2 45-15,-4-2 26 16,-7 3 88-16,1-1 45 16,5 3 26-16,7 5 9 15,9 3-23-15,7 3-13 16,9 7-6-16,1-1-9 15,5 5-3-15,1-2-11 16,6-2-14-16,8-2-2 16</inkml:trace>
  <inkml:trace contextRef="#ctx0" brushRef="#br0" timeOffset="16552.176">7352 9095 1077 0,'-1'1'432'0,"3"7"-245"15,-1 1-54-15,1 9-38 16,2 5-7-16,-3 3-39 16,-1 5-17-16,-2-2-7 15,0-3-25-15,2-8-143 16</inkml:trace>
  <inkml:trace contextRef="#ctx0" brushRef="#br0" timeOffset="16735.2989">7500 9113 797 0,'-18'6'435'0,"-12"7"-96"15,-2 1-117-15,2 4-38 16,12 2-84-16,2-2-48 15,14 2-49-15,5-2-6 16,9 1-1-16,7-3 4 0,6-3 12 16,10-2-9-16</inkml:trace>
  <inkml:trace contextRef="#ctx0" brushRef="#br0" timeOffset="17117.7303">7654 9097 582 0,'0'-1'370'16,"4"1"4"-16,7 0-162 15,10-1-103-15,4 2-11 16,11 1-18-16,-6 2-26 15,5 5-35-15,-4 0-6 16,-9 3-4-16,-2-5 8 0,-8-1-89 16,-3-4-99-16</inkml:trace>
  <inkml:trace contextRef="#ctx0" brushRef="#br0" timeOffset="17301.0254">7794 9142 635 0,'-12'6'401'0,"-10"7"-4"15,4 2-122-15,7 0-129 16,7 0-45-16,4-3-60 16,1 1-25-16,6 0-16 15,3-1 1-15,9 7-1 16,0 0 0-16,1 1 1 16,5-3 23-16,-3-10-99 15,2-6-82-15</inkml:trace>
  <inkml:trace contextRef="#ctx0" brushRef="#br0" timeOffset="17769.0938">8019 9248 951 0,'0'0'455'0,"-2"1"-170"16,5 4-95-16,-3-5-94 15,0 0 0-15,16 6 4 16,37 33-7-16,-23-30-12 15,0-5-11-15,0-10-21 16,-1-4-7-16,-4-8-11 16,-4-1-3-16,-9-1-9 15,-4 2-23-15,-14-1-32 16,-8 1-10-16,-16 3-6 16,-3 1 18-16,-3 5 19 15,-1 5 3-15,7 8-9 16,2 6-2-16,10 11-4 15,1 7 1-15,12 8 12 0,4 9 5 16,4 8 13-16,5 4 5 16,0-3 5-16,3-3 0 15,-1-9-1-15,0-10 0 16,-3-14-91-16,1-6 385 16</inkml:trace>
  <inkml:trace contextRef="#ctx0" brushRef="#br0" timeOffset="17943.8808">8462 9312 1440 0,'-1'-1'724'0,"0"-3"-211"15,2 4-264-15,-1 0-158 16,0 0-57-16,0 0-540 15</inkml:trace>
  <inkml:trace contextRef="#ctx0" brushRef="#br0" timeOffset="18580.8332">8858 9175 651 0,'2'15'310'0,"-2"11"-150"0,-1 16-61 15,1 1-22-15,-5 2-48 16,2-4-8-16,1-15-6 16,0-5-1-16,4-21-8 15,-1-6-3-15,2-15-9 16,-3-6-4-16,-1-10 6 15,-1-1 1-15,2 2 12 16,1-1 9-16,10 10 30 16,8 2 13-16,6 6 32 15,5 6 6-15,-2 8-15 16,-2 4-10-16,0 8-30 0,-7 2-11 16,-1 10-6-16,-6 3 5 15,-9 10 2-15,-6 6 0 16,-5 6-4-16,-1 0-6 15,8-10-72-15,4-5-38 16</inkml:trace>
  <inkml:trace contextRef="#ctx0" brushRef="#br0" timeOffset="18978.9409">9371 9111 996 0,'-9'1'445'0,"-12"4"-218"16,4 4-81-16,3 6-94 16,5 4-26-16,6 1-26 15,4 0-6-15,11-1 0 16,2-2 2-16,3-6 4 15,-2-4 3-15,2-6 9 16,-5-1 1-16,-3-6 6 16,0 2-7-16,-10-2-12 15,0 0-9-15,-12 3-11 16,-4 1 5-16,-5 2 9 0,0 5 6 16,5 6 12-16,1-1 2 15,9 9 1-15,-2 0 4 16,10 4-5-16,5 3-2 15,7-6-1-15,5 2-3 16,-1-7-13-16,6-4-33 16,0-8-192-16</inkml:trace>
  <inkml:trace contextRef="#ctx0" brushRef="#br0" timeOffset="19337.2058">9823 9222 506 0,'-5'-8'366'0,"-9"-13"56"16,-2-2-127-16,-11 0-98 15,-1 4-48-15,0 12-77 16,4 7-31-16,6 17-45 16,1 5-6-16,9 10 2 15,7 6 2-15,9 2 4 16,7-1 1-16,8-5 1 15,3-6 4-15,0-13 4 16,-6-9 4-16,-1-10 11 16,-3-9 4-16,-6-10 6 0,-1-7 1 15,-7-8-8 1,-5-1 17-16,-8-10 30 0,-4 0 11 16,-8-10 0-16,5-4-23 15,10-3-53-15,10 3-20 16,11 14-42-16,1 10-15 15,9 25-48-15,-4 14-50 16,7 19-129-16</inkml:trace>
  <inkml:trace contextRef="#ctx0" brushRef="#br0" timeOffset="19531.0452">10015 9140 982 0,'0'7'472'0,"0"11"-194"15,-1 8-42-15,-2 2-103 16,0 2-46-16,2-2-46 16,1-4-10-16,1-9-102 15</inkml:trace>
  <inkml:trace contextRef="#ctx0" brushRef="#br0" timeOffset="19665.9167">9970 8961 1271 0,'-2'-4'535'0,"0"-2"-335"0,2 5-56 15,0 1 180-15</inkml:trace>
  <inkml:trace contextRef="#ctx0" brushRef="#br0" timeOffset="20274.4081">10440 9282 714 0,'1'-5'366'0,"0"-5"-91"15,-1-4-28-15,-4 0-54 16,-1-2-24-16,-8 1-45 15,-1 1-18-15,-5 4-38 0,-1 3-15 16,5 5-33-16,-4 4-14 16,7 6-16-16,-3 6-5 15,0 3-2-15,9 3-2 16,1 0 5-16,5 3 4 16,12 0 5-16,-5-4 4 15,6-5 1-15,-1-7 4 16,4-8 2-16,4-5 1 15,4-7-11-15,0-1-13 0,-3-2-25 16,-5 1-6-16,-5 2 12 16,-4 5 10-16,-7 5 15 15,-2 3-3-15,0 6-7 16,1-6-3-16,1 0 2 16,0 11 7-16,7 42 6 15,2-27 2-15,3-3 5 16,2-3 2-16,7-10 26 15,2-7 13-15,5-10 39 16,1-7 18-16,-8-5 25 16,-1-3 9-16,-9-5-22 15,-4 1-15-15,-8 3-49 16,-4 0-26-16,-4 8-89 16,0 2-62-16</inkml:trace>
  <inkml:trace contextRef="#ctx0" brushRef="#br0" timeOffset="20554.8111">10888 9389 811 0,'2'0'547'0,"-1"1"-1"0,2 1-212 16,-3-2-68-16,-1-1-111 15,-1 0-43-15</inkml:trace>
  <inkml:trace contextRef="#ctx0" brushRef="#br0" timeOffset="21730.3554">10934 9200 933 0,'1'-1'489'0,"0"-3"-93"16,2 1-155-16,-3 3-142 16,0 0 6-16</inkml:trace>
  <inkml:trace contextRef="#ctx0" brushRef="#br0" timeOffset="22191.6674">11871 9055 952 0,'-2'2'429'16,"-2"6"-179"-16,2 19-126 0,1 13-33 15,0 22 9-15,2 14 0 16,0 12-40-16,-1-5-18 16,0-8-21-16,0-11-4 15,2-22 9-15,4-8-26 16,0-16-132-16,0-7-96 15</inkml:trace>
  <inkml:trace contextRef="#ctx0" brushRef="#br0" timeOffset="22411.2791">11950 9052 710 0,'26'-5'327'15,"25"-1"-147"-15,9 6-98 16,5 1-24-16,4 10-47 16,-6-4-343-16</inkml:trace>
  <inkml:trace contextRef="#ctx0" brushRef="#br0" timeOffset="22693.4791">11898 9641 1233 0,'13'0'481'0,"9"-1"-347"16,10 1-3-16,12 8-43 16,-2 3-21-16,10 1-24 15,0-1-3-15,-5-7-97 16,2-4-341-16</inkml:trace>
  <inkml:trace contextRef="#ctx0" brushRef="#br0" timeOffset="22904.2552">11844 9415 1015 0,'9'-1'461'0,"20"0"-152"0,8 0-142 15,18 4-50-15,2 3-24 16,0 2-43-16,0 3-27 16</inkml:trace>
  <inkml:trace contextRef="#ctx0" brushRef="#br0" timeOffset="23445.2829">11778 8809 793 0,'0'1'345'16,"7"3"-159"-16,3-1-73 16,17 1-54-16,7-2 6 15,13-2-10-15,11-2-12 16,14 2-20-16,-1 2-5 16,-6 8-9-16,-10 1 12 15,-20 5-50-15,-12 0-24 16,-14-2-59-16,-3 0-56 0,-10-10-50 15,-1-1-13-15,-2-9 50 16,-5-6 48-16,1-7 164 16,5-2 74-16,-2-2 85 15,5 3 21-15,3 6-3 16,-5 3-25-16,9 11-55 16,2 2-15-16,1 10-45 15,1 3-11-15,-8 1-15 16,-1 2-11-16,-1 1-29 15</inkml:trace>
  <inkml:trace contextRef="#ctx0" brushRef="#br0" timeOffset="23829.6534">12427 9573 948 0,'0'5'402'0,"0"7"-211"15,0 3-43-15,0 12-28 16,0 3-23-16,0 9-33 16,0 2-13-16,2 4-24 15,1-3-2-15,1-6-10 16,0-4-5-16,-2-10-61 15,0-9-55-15</inkml:trace>
  <inkml:trace contextRef="#ctx0" brushRef="#br0" timeOffset="24114.8216">12387 9537 776 0,'8'-9'429'15,"13"-1"-78"-15,-3 5-120 16,11 10-110-16,1 8-42 16,1 2-47-16,5 3-11 15,-12-2-6-15,-6 6-2 16,-10-3 0-16,-8-2 3 0,-11-1-5 15,-8-4-12-15,-15-5-53 16,0-3-27-16,0 2-72 16,4-1-263-16</inkml:trace>
  <inkml:trace contextRef="#ctx0" brushRef="#br0" timeOffset="24457.3934">12901 9351 848 0,'8'0'385'16,"15"-2"-167"-16,7 0-14 0,9 4-59 15,8 0-32-15,-3 7-61 16,2-1-19-16,-8-1-56 15,-6 0-79-15</inkml:trace>
  <inkml:trace contextRef="#ctx0" brushRef="#br0" timeOffset="24688.3564">12900 9509 1046 0,'3'1'453'0,"10"2"-211"0,10 2-41 16,13 2-19-16,6-1-31 16,10 2-64-16,-6-5-25 15,-3 2-24-15,-4-4 215 16</inkml:trace>
  <inkml:trace contextRef="#ctx0" brushRef="#br0" timeOffset="25139.7576">13647 9090 892 0,'-6'8'422'0,"3"7"-99"16,3 21-261-16,1 8 5 15,6 23-2-15,-3 8-2 16,0 2-5-16,0-2-18 16,1-16-13-16,-2-18-2 15,-4-14-27-15,-1-5-51 16,-4-10-220-16</inkml:trace>
  <inkml:trace contextRef="#ctx0" brushRef="#br0" timeOffset="25357.5655">13553 9143 973 0,'19'-7'435'16,"10"-4"-191"-16,13 1-106 15,8-1-19-15,3 9-47 16,1 2-30-16,5 6-19 16,-3 5-60-16</inkml:trace>
  <inkml:trace contextRef="#ctx0" brushRef="#br0" timeOffset="25662.4091">13748 9654 1658 0,'6'2'95'0,"9"3"-13"15,10 3 75-15,11-2-72 16,6 1-27-16,3-4-27 16,1 1-46-16,-4-4-138 15</inkml:trace>
  <inkml:trace contextRef="#ctx0" brushRef="#br0" timeOffset="25884.7777">13663 9435 1399 0,'10'0'524'16,"16"-1"-384"-16,12 1-10 0,14 0-33 16,9 0-22-16,7 1-50 15,-4 0 410-15</inkml:trace>
  <inkml:trace contextRef="#ctx0" brushRef="#br0" timeOffset="26739.7584">14168 9519 726 0,'0'-3'450'0,"-2"-2"-35"16,4 5-186-16,-2 0-149 15,0 0-45-15,5 27-32 16,5 34 3-16,-8-25 0 15,1 2 2-15,-2 0 12 16,-1-7-39-16,2-2-124 16,3-4-167-16</inkml:trace>
  <inkml:trace contextRef="#ctx0" brushRef="#br0" timeOffset="26959.4713">14120 9440 918 0,'10'-6'423'16,"18"1"-158"-16,0 4-61 15,12 13-50-15,0 5-28 16,-7 5-53-16,-4 3-18 16,-18 1-20-16,-11 0-2 15,-17 1-1-15,-6-2 1 0,-5-7-11 16,0-3-32-16,4-13-124 15,5-2-115-15</inkml:trace>
  <inkml:trace contextRef="#ctx0" brushRef="#br0" timeOffset="27261.2746">14386 9715 1496 0,'0'1'592'0,"7"7"-390"0,3 4-54 15,6 8-74-15,4 4-10 16,1 6-27-16,1 2-15 16,-1 5-22-16,0-4-50 15,-2-5-132-15,-2-4-207 16</inkml:trace>
  <inkml:trace contextRef="#ctx0" brushRef="#br0" timeOffset="27457.5106">14563 9760 878 0,'-13'7'453'16,"-12"5"-113"-16,-8 15-195 15,-3 7-27-15,-4 11-58 16,1 3-15-16,3-4-26 15,8-6 3-15</inkml:trace>
  <inkml:trace contextRef="#ctx0" brushRef="#br0" timeOffset="27986.232">13657 8885 962 0,'-2'-1'428'0,"1"1"-229"0,4 2-56 15,-3-2-44-15,9 1-30 16,23 4-2-16,66 7-7 15,-20-3-22-15,13 0-6 16,0-2-10-16,4-1-26 16,-7-9-45-16,-8 0-113 15</inkml:trace>
  <inkml:trace contextRef="#ctx0" brushRef="#br0" timeOffset="28360.9383">14234 8854 942 0,'-2'0'425'0,"2"-2"-209"0,4-1-48 16,-4 2-55-16,9 0-11 16,21 1-15-16,38 8-8 0,-31 6-27 15,-1 2-17 1,-13 6-12-16,-7 1-3 15,-17 4 4-15,-12-2 4 16,-17 5 3-16,-8 0-3 16,-11 6-11-16,-2 4-1 15</inkml:trace>
  <inkml:trace contextRef="#ctx0" brushRef="#br0" timeOffset="30396.7077">14969 9666 1094 0,'-1'1'490'0,"-2"1"-215"0,-1 0-44 16,3-2-68-16,0 0-33 15,0 0 0-15,1 3-555 16</inkml:trace>
  <inkml:trace contextRef="#ctx0" brushRef="#br0" timeOffset="50322.4218">18808 9677 398 0,'4'-7'227'0,"6"-5"-16"0,2-2-30 15,-2-5-22-15,2 4 1 16,-2 1 4-16,-2 5-4 16,-3 5 2-16,-3 1-3 15,-2 4-21-15,0-1-9 16,0 0-35-16,0 20-22 16,6 41-34-16,-6-29-11 15,2 0-16-15,-1-2-2 16,1-5-5-16,3-4 20 15,-5-5-89-15</inkml:trace>
  <inkml:trace contextRef="#ctx0" brushRef="#br0" timeOffset="51200.8501">17374 9433 870 0,'2'-1'410'0,"5"2"-143"16,16 8-127-16,8 1-32 16,16 8-27-16,1 0-16 0,3 3-41 15,-2 3-6-15,0-1-33 16,-2-1-85-16</inkml:trace>
  <inkml:trace contextRef="#ctx0" brushRef="#br0" timeOffset="51635.3273">18000 9696 882 0,'0'-2'415'0,"5"4"-141"16,4 3-85-16,14 10-85 15,5 5-6-15,9 9-34 16,5 2-21-16,7-3-16 16,-1-3-7-16,3-7-113 15,2-1-423-15</inkml:trace>
  <inkml:trace contextRef="#ctx0" brushRef="#br0" timeOffset="52156.6449">18562 10006 974 0,'-3'-1'433'0,"2"1"-205"16,2 4-63-16,-1-4-80 16,3 1-11-16,26 20-17 15,48 34-9-15,-20-31-16 16,8-3-4-16,2-2 7 16,-4 0-51-16</inkml:trace>
  <inkml:trace contextRef="#ctx0" brushRef="#br0" timeOffset="52626.3373">19164 10338 868 0,'0'-1'393'16,"5"3"-144"-16,3 6-70 15,14 6-55-15,7 3-9 16,10 4-46-16,8 1-17 16,6-3-26-16,2 2-9 15,-2-7-63-15</inkml:trace>
  <inkml:trace contextRef="#ctx0" brushRef="#br0" timeOffset="53097.8797">19722 10664 951 0,'0'-2'442'0,"2"2"-199"16,1 0-45-16,-3 0-68 16,0 0-26-16,30 11-14 15,42 23-15-15,-21-4-22 16,5 2-10-16,-6-2-23 15,0-1 12-15,-6-7-138 16,-1-6-176-16</inkml:trace>
  <inkml:trace contextRef="#ctx0" brushRef="#br0" timeOffset="53475.2702">20279 11008 894 0,'-2'-5'491'0,"-1"3"-86"16,3-2-191-16,0 4-117 15,0 0-40-15,16 5-34 16,46 21-8-16,-24-6-9 15,2 10-2-15,-5-1 36 16,-6-2-63-16,-2 2-160 16</inkml:trace>
  <inkml:trace contextRef="#ctx0" brushRef="#br0" timeOffset="53845.027">20780 11325 806 0,'0'1'459'0,"1"1"-5"0,3 2-340 16,-4-4-36-16,0 0-23 16,6 3-2-16,23 10-16 15,26 12-6-15,-24-13-14 16,4 4-3-16,-3 2-5 15,4 1 2-15,-4-1-48 16,-2 2-20-16</inkml:trace>
  <inkml:trace contextRef="#ctx0" brushRef="#br0" timeOffset="55144.325">19626 9945 739 0,'0'0'376'0,"0"0"-118"15,3 5-99-15,-3-5-94 16,1 7-24-16,4 23-18 16,9 49-11-16,-9-27-5 15,2 2 0-15,-2-12 0 16,1-4 1-16,-1-14-2 16,0-11 3-16,-4-11 12 0,-1-8-6 15,-4-17 60-15,-2-8 24 16,-1-9 13-16,4-1-2 15,6 2-24-15,6 3-14 16,13 11-22-16,7 1 6 16,11 12-33-16,4 4-14 15,-2 8-4-15,-6 2-2 16,-10 6-18-16,-13 0-58 0</inkml:trace>
  <inkml:trace contextRef="#ctx0" brushRef="#br0" timeOffset="55816.5151">19812 10387 526 0,'3'-1'323'0,"4"-6"8"16,4 2-79-16,1-7-64 15,4-2-23-15,2 1-51 16,-2 0-10-16,-2 1-5 15,-6 3-13-15,-2 4-8 16,-4 3-20-16,-3 3-29 16,1-1-3-16,0 0-13 15,0 0 0-15,0 12-4 0,7 36-2 16,-3-27-1-16,-3 1 3 16,1 4 6-16,3-3 3 15,-5-5 2-15,-3-1-1 16,1-7 9-16,-1 1-34 15</inkml:trace>
  <inkml:trace contextRef="#ctx0" brushRef="#br0" timeOffset="58845.8789">23188 12782 481 0,'3'-6'275'16,"3"-7"-27"-16,-1 1-25 0,-4-3-36 15,-2 0-19-15,-8-3-24 16,-4 1-14-16,-9 0-35 16,0 3-16-16,-3 6-46 15,-1 2-19-15,3 12-23 16,-1 3-10-16,6 10-8 15,4 3-1-15,9 5 4 16,5 0 4-16,7-2 7 16,6-1 3-16,8-11 6 15,2-1 2-15,3-12 5 16,1-6 5-16,-1-8 7 16,0-6 4-16,-2-6 3 15,-4-5-2-15,-3-7-4 16,-5-3-3-16,-4-3 1 15,-2 1 1-15,-5 0 4 16,-1 6 9-16,-3 9-3 16,1 10 0-16,-3 12-7 15,0 4-7-15,0 4-11 0,-2 9-4 16,3 9-11-16,3 7-4 16,3 9 4-16,4-3 3 15,-2 9 7-15,-3-2 3 16,-2 1 4-16,-3 1 3 15,-2-6 1-15,4-5 1 16,2-12-44-16,5-2-83 16</inkml:trace>
  <inkml:trace contextRef="#ctx0" brushRef="#br0" timeOffset="59142.6387">23432 12496 696 0,'-7'6'443'0,"-1"13"47"16,-2 3-209-16,-2 9-106 15,4 5-33-15,3 4-69 0,-1 4-29 16,7 0-30-16,-1-5-4 16,2-9-10-16,4-7-25 15,-2-11-123-15,5-6-74 16,-6-10-367-16</inkml:trace>
  <inkml:trace contextRef="#ctx0" brushRef="#br0" timeOffset="59330.2527">23395 12520 839 0,'17'-7'426'16,"8"-2"-137"-16,12-1-127 15,3 2-37-15,-1 5-68 16,2 3-25-16,-5 7-23 15,-4-1-55-15,-7 0-409 16</inkml:trace>
  <inkml:trace contextRef="#ctx0" brushRef="#br0" timeOffset="59622.1796">23398 12823 1019 0,'4'3'455'16,"11"1"-229"-16,6 2-56 0,9-1-76 15,6-2-39-15,2-3-30 16,0-1-8-16,-2-5-126 16,-3-1-327-16</inkml:trace>
  <inkml:trace contextRef="#ctx0" brushRef="#br0" timeOffset="59834.4009">23419 12695 1024 0,'9'-2'449'0,"13"-3"-236"15,7 4-66-15,6 0-62 16,2 1-32-16,2 0-105 0,-2 2-438 15</inkml:trace>
  <inkml:trace contextRef="#ctx0" brushRef="#br0" timeOffset="60151.8827">23654 12944 543 0,'7'-2'302'0,"8"-6"-39"16,0 0-26-16,1-2-28 15,0-2-13-15,-5 3-20 16,0 0-8-16,-3 1-12 15,-2 5-28-15,1 4-45 16,-4 5-19-16,-3 9-39 16,2 6-1-16,-2 9-7 15,3 4-5-15,-1 1-7 16,0-4-2-16,2-7-30 16,-3-3-47-16,1-9 234 15</inkml:trace>
  <inkml:trace contextRef="#ctx0" brushRef="#br0" timeOffset="60762.9505">23394 12294 932 0,'3'-3'385'0,"8"-1"-223"0,9 3-51 16,10 0-28-16,10 3-9 15,7 3-21-15,4-1-7 16,-1 3-22-16,-7-2-6 16,-9 0-18-16,-8-3-25 15,-14-2-50-15,-3-1-17 16,-9-7 14-16,-3-4 23 16,-2-5 60-16,-5-3 35 0,-3-3 38 15,4 4 12-15,2 6-3 16,3 5-29-16,9 10-33 15,4 7-13-15,7 13-5 16,-1 5 11-16,-3 9 49 16,-6 0 22-16,-6-1 22 15,-3-4 0-15,-4-12-49 16,-4-9 382-16</inkml:trace>
  <inkml:trace contextRef="#ctx0" brushRef="#br0" timeOffset="62425.8132">1700 9797 1302 0,'0'6'505'0,"11"16"-352"15,3 9-71-15,15 18-48 16,7 6-6-16,6-5-5 16,6 1-2-16,-2-11-47 15,0-2-111-15</inkml:trace>
  <inkml:trace contextRef="#ctx0" brushRef="#br0" timeOffset="62627.4061">2153 9766 1092 0,'-1'0'498'0,"-2"0"-238"16,0 13-93-16,-3 7-24 15,-7 20-45-15,1 10-20 0,-9 16-30 16,-2 4-11-16,2 10-20 16,-4-1-7-16,10-5-26 15,4-7-57-15,10-23-244 16</inkml:trace>
  <inkml:trace contextRef="#ctx0" brushRef="#br0" timeOffset="62954.2978">2379 10236 902 0,'-1'10'370'0,"-3"8"-238"16,1 0-33-16,-1-3-54 0,1-3-18 15,3-9-1-15,0-4 6 16,2-11 15-16,-2-7 11 16,2-7 2-16,3-6-1 15,5 3-14-15,5 1 2 16,4 6-3-16,4 8-2 16,2 12 11-16,-3 2-3 15,-5 15 4-15,-3 4-1 16,-6 9-12-16,0 1-11 0,3-1-29 15,-6-5-69-15</inkml:trace>
  <inkml:trace contextRef="#ctx0" brushRef="#br0" timeOffset="63252.9737">2893 10231 1075 0,'-7'-9'489'0,"-11"-7"-206"16,-4-2-44-16,-5-2-78 16,1 4-40-16,-2 6-64 15,4 6-34-15,-2 12-38 16,9 9-9-16,8 8-13 0,5 6 1 15,14 4 12-15,5-4 7 16,10-7 12-16,-2-6 4 16,5-11 6-16,2-7 3 15,-4-9 4-15,6-5-67 16</inkml:trace>
  <inkml:trace contextRef="#ctx0" brushRef="#br0" timeOffset="63603.0685">2883 10008 1108 0,'3'-16'500'16,"4"-15"-218"-16,14 4-136 16,10 5-34-16,2 6-30 15,3 10-10-15,0 10-17 16,-1 7-3-16,1 19-2 15,-1 6-4-15,-6 8-6 16,-8 6-2-16,-3 1-5 16,-8-2-5-16,2-3-9 15,-3-6-5-15,-3-12-7 16,1-7-7-16,-6-11-31 16,-1-8-12-16,0-9-30 15,0-4-6-15,-6-3 5 0,-4 3 1 16,-8 8 9-16,-2 10 9 15,-6 17 22-15,3 8 13 16,1 2 19-16,4-4 10 16,13-8 413-16</inkml:trace>
  <inkml:trace contextRef="#ctx0" brushRef="#br0" timeOffset="63918.5406">3655 10152 867 0,'-15'-16'532'16,"-6"-9"-33"-16,-5 4-245 15,1 7-63-15,1 11-95 16,-6 3-40-16,7 19-60 15,2 7-15-15,11 10-8 16,11 6 2-16,10-10 12 16,9-2 4-16,6-14 6 15,0-5 3-15,8-11 8 16,-7-11 4-16,-2-4 10 0,-7-3 3 16,-10-2 3-16,-3 2-22 15,-8 1 174-15</inkml:trace>
  <inkml:trace contextRef="#ctx0" brushRef="#br0" timeOffset="64201.437">3839 10119 814 0,'3'7'532'0,"2"11"42"16,8 9-273-16,2 9-165 15,2 7-40-15,-6 4-51 16,-8 1-17-16,-6-1-13 15,-8-2-15-15,-1-6-59 16,-7-2-43-16,0-13-57 16,-3-4-15-16,-1-8 54 15,3-9 44-15,5-7 67 16,4-13 31-16,9-19 20 16,1-4 5-16,11-15 3 15,7-5-1-15,15 4-13 16,10 6-9-16,4 7-12 15,1 14 30-15,-14 10-66 16</inkml:trace>
  <inkml:trace contextRef="#ctx0" brushRef="#br0" timeOffset="64488.241">4176 10163 1255 0,'1'6'479'0,"0"15"-340"15,-1 3-63-15,1 12-33 16,-1 0-11-16,2-3-79 16,-1-3 43-16</inkml:trace>
  <inkml:trace contextRef="#ctx0" brushRef="#br0" timeOffset="64616.5797">4135 9935 1580 0,'-2'-3'674'0,"-5"-5"-368"16,9 9-222-16,2 11-107 15</inkml:trace>
  <inkml:trace contextRef="#ctx0" brushRef="#br0" timeOffset="65080.1183">4388 10148 437 0,'11'-14'290'16,"7"-15"-18"-16,10-6-71 16,-4-5-16-16,0-11-47 15,-2-2-19-15,-11-8-11 16,2 2-9-16,-7 18-35 15,-5 10 13-15,-1 27-31 16,-6 10-25-16,4 32-11 16,3 20-28-16,8 29-11 15,9 14 10-15,-1 9 16 0,1 2 4 16,-3-7 6-16,-7-12 4 16,-8-22 6-16,-5-16 3 15,-10-22 3-15,-4-7-4 16,-4-20-16-16,-3-10-4 15,3-21-119-15,1-10-66 16</inkml:trace>
  <inkml:trace contextRef="#ctx0" brushRef="#br0" timeOffset="65513.9719">4796 10235 1014 0,'-2'-3'570'16,"0"-3"-101"-16,-2 6-272 15,3 0-72-15,0 0-90 16,-1 9-24-16,-1 17-9 16,2 28-2-16,10-30 0 15,3-6-2-15,6-8 3 16,4-8 4-16,1-9 6 15,-1-7 2-15,-6-8 2 16,-3-2-2-16,-4-1 0 0,-2-1-1 16,-5 7 1-1,-4 1-2-15,1 10-6 0,-2 4-9 16,-1 6-19-16,4 7-3 16,0 9-4-16,1 2 6 15,12 7 11-15,5-1 2 16,1-4 6-16,5-3 4 15,-3-9 4-15,1-4 5 16,-4-12 34-16,-5-4 18 0,-5-11 22 16,-5-3 3-16,-3-3-29 15,-1 1-6-15,-5 0-76 16,1 4 359-16</inkml:trace>
  <inkml:trace contextRef="#ctx0" brushRef="#br0" timeOffset="65940.5919">5918 10209 751 0,'2'-2'372'15,"5"2"-124"-15,13-3-81 16,7 1-7-16,14-1-36 16,6 0-23-16,-5 3-50 15,6-2-13-15,-9 2-50 16,-4 0-57-16</inkml:trace>
  <inkml:trace contextRef="#ctx0" brushRef="#br0" timeOffset="66106.8467">6115 10241 515 0,'0'9'326'0,"4"15"-7"16,1 4-80-16,5 2-81 0,1 0-39 15,-1-6-52-15,1-3-20 16,-5-6-48-16,-2-5-79 16</inkml:trace>
  <inkml:trace contextRef="#ctx0" brushRef="#br0" timeOffset="66368.1121">6343 10255 891 0,'7'4'446'0,"9"14"-150"15,-3 5-50-15,-2 9-93 16,-3 0-40-16,-4-4-53 16,0-4-18-16,0-8-23 15,1-4-5-15,1-12-1 16,2-5-2-16,0-14-2 16,1-7-3-16,4 0-7 15,2-1-1-15,5 6-4 16,4 5 2-16,0 13 15 15,-1 5 13-15,-7 17 33 16,-1 6 10-16,-6 6-6 16,-1 1-10-16,0-4-8 15,0 0 52-15</inkml:trace>
  <inkml:trace contextRef="#ctx0" brushRef="#br0" timeOffset="66934.3377">7605 10206 1068 0,'-18'0'499'0,"-9"0"-220"15,-6 13-160-15,8 9-48 16,8 14-70-16,8 6-15 15,15 6-14-15,6 1 5 16,16-14 11-16,2-4 8 16,-2-15 9-16,2-9 5 15,-8-7 15-15,-7-6 16 16,-10-3 40-16,-10-3 4 16,-12 2-10-16,-7-1-17 0,-5-1-43 15,4 3-5-15,5-2 55 16</inkml:trace>
  <inkml:trace contextRef="#ctx0" brushRef="#br0" timeOffset="67207.4789">7873 10250 1173 0,'-8'1'552'16,"1"3"-198"-16,2 10-239 15,-2 5-56-15,7 11-42 16,-2 5-9-16,2 3-8 16,9-2-1-16,3-8-2 15,5-7 2-15,8-14 4 16,-5-4 7-16,1-13 63 0,-5-4 19 16,-3-8 30-16,-4-5 4 15,-5-4-51-15,-3-3-18 16,-5 1-27-16,0 2-36 15,-1 10-116-15,4 6-55 16</inkml:trace>
  <inkml:trace contextRef="#ctx0" brushRef="#br0" timeOffset="67421.1518">8073 10288 1031 0,'3'8'559'0,"2"6"-130"0,5 6-209 16,-2 5-59-16,6 2-76 15,3-2-26-15,-2-2-28 16,6-6-10-16,-5-3-8 16,-1-6-1-16,-1-8 5 15,2-2 2-15,1-11 4 16,0-3 1-16,-2-7-3 16,0-5 0-16,-8 0-21 15,-1-1-42-15,1 6 72 16</inkml:trace>
  <inkml:trace contextRef="#ctx0" brushRef="#br0" timeOffset="67943.3162">8616 10235 810 0,'-6'-3'423'15,"-7"-4"-116"-15,-4 1-55 16,-3 5-104-16,3 1-45 16,3 2-62-16,3 5-23 0,5 2-25 15,5 3-6-15,7-2-3 16,5 2 4-16,8-1 9 16,-2-1 4-16,-1-1 5 15,0-5 1-15,-7 0 0 16,-2-4-7-16,-9 0-5 15,-3 1-4-15,-13 1 2 16,-3 1 5-16,-1 3 2 16,-3 3-1-16,12 3-10 15,2 6-5-15,7 0 2 16,5 2 3-16,7 0 8 16,6-1 4-16,8-5 3 15,0-3-1-15,5-6 5 16,1-5 2-16,2-6 4 15,2-7 2-15,-4-7-3 16,0-2 0-16,-1-5-3 16,-3 2 1-16,-9-1-12 0,-3 1 37 15,-8 10 42-15,-3 8 11 16,0 14 25-16,-2 10-37 16,1 13-40-16,-1 3-14 15,0 6-14-15,4 0-4 16,6-3 1-16,5-5-62 15</inkml:trace>
  <inkml:trace contextRef="#ctx0" brushRef="#br0" timeOffset="68300.5871">9237 10233 649 0,'-9'-5'445'16,"-10"-2"-6"-16,0 3-200 16,-3 4-66-16,-3 9-98 0,0 5-36 15,2 11-23 1,3 5-1-16,9 9-8 15,5 1-1-15,11-2-6 16,-4-2 6-16,22-11 17 0,4-6 11 16,6-7 16-16,13-10 8 15,-16-4 17-15,-4-5 2 16,-14-7 21-16,-9-4-2 16,-17-2-24-16,-10 0-12 15,-17 1-34-15,-1 5-9 16</inkml:trace>
  <inkml:trace contextRef="#ctx0" brushRef="#br0" timeOffset="68899.1402">9689 10315 466 0,'1'-7'343'0,"1"-8"-4"16,-5 4-56-16,-8 2-17 15,-11 5-63-15,-6 1-11 16,-9 7-72-16,5 8-41 15,5 11-49-15,8 7-32 0,14 5-15 16,6 2-2-16,13-1 9 16,4-4 3-16,8-10 7 15,3-5 0-15,1-12 8 16,0-6 3-16,-7-6 1 16,-4-4-6-16,-6-6-12 15,-8 1-4-15,-4-3 1 16,-5 0 4-16,-3 6 4 15,2 9-17-15,0 15-7 16,3 11-1-16,0 17 4 16,2 5 15-16,0 10 6 15,2 3-1-15,1-4 4 16,5-3 2-16,3-13-56 16,4-8-80-16</inkml:trace>
  <inkml:trace contextRef="#ctx0" brushRef="#br0" timeOffset="69175.9868">10022 10264 1244 0,'-11'-3'486'0,"-12"-2"-351"16,2 5-36-16,7 15-68 15,4 5-20-15,6 8-18 16,5 5 1-16,10-5 14 16,1-1 6-16,6-12 24 15,-1-6 15-15,-2-8 35 16,2-4 7-16,-9-8-12 16,0-1-10-16,-3-10-41 15,-6 0-50-15,6 1 28 16</inkml:trace>
  <inkml:trace contextRef="#ctx0" brushRef="#br0" timeOffset="69502.984">10222 10455 932 0,'12'10'474'0,"6"2"-139"15,7-3-124 1,7-2-54-16,-2-7-52 0,4 0-33 15,-4-15-21-15,-4-2-4 16,-5-8-3-16,-6-2 0 16,-12 1-8-16,-5-1-5 15,-15 3-13-15,-10 1-4 16,-4 7-16-16,0 8-12 16,6 16-14-16,6 9-6 15,7 18 3-15,1 0 7 16,9 9 6-16,0 0 5 0,2-1 3 15,1 5 5-15,3 1 5 16,1-1 0-16,6-2 3 16,-6-4 0-16,8-8 25 15,2-5-30-15,3-11 425 16</inkml:trace>
  <inkml:trace contextRef="#ctx0" brushRef="#br0" timeOffset="69827.8053">10992 10410 1151 0,'-9'10'566'16,"-8"6"-198"-16,-9 6-174 0,-6-2-51 15,-4-1-71-15,4-3-24 16,5-11-23-16,6-1-2 15,9-12-23-15,-2-3-8 16,7-10-12-16,2-1-4 16,2-1 11-16,3-1 1 15,4 6-5-15,3 3-5 16,6 11 2-16,0 5 6 16,1 13 10-16,1 7 7 15,1 10 4-15,0 1-2 16,2 1-2-16,-3-5 43 0,1-3-132 15,-1-5 434-15</inkml:trace>
  <inkml:trace contextRef="#ctx0" brushRef="#br0" timeOffset="69981.1474">10837 10090 1617 0,'-2'1'649'0,"1"7"-440"16,1 7-96-16,2 13-68 16,5 5-46-16</inkml:trace>
  <inkml:trace contextRef="#ctx0" brushRef="#br0" timeOffset="70537.8634">11924 10394 931 0,'-6'-7'494'0,"-9"3"-154"16,-7 4-96-16,-3 16-134 0,-1 5-56 16,9 11-52-16,0 1-11 15,12-4-10-15,4 2-4 16,7-9 10-16,9-5 3 15,7-5 8-15,6-4 5 16,-4-8 8-16,-1 0 3 16,-9-2 48-16,-6-3 15 15,-14-1 12-15,-5 2-2 0,-10 1-52 16,-2 0-17-16,4 1-103 16,5-8-93-16</inkml:trace>
  <inkml:trace contextRef="#ctx0" brushRef="#br0" timeOffset="70719.7502">12122 10363 1355 0,'17'-2'551'0,"14"-4"-353"15,2 0-33-15,-5 1-84 16,-3-2-24-16,-3 2-36 15,0 3-18-15,-4 2-114 16,-5 7-90-16</inkml:trace>
  <inkml:trace contextRef="#ctx0" brushRef="#br0" timeOffset="70884.463">12239 10391 972 0,'0'2'528'0,"0"6"-72"15,0 11-272-15,0 7-54 16,0 11-52-16,2-4-23 16,2 2-32-16,3-7 12 15,-1-8-129-15,3 0-87 0</inkml:trace>
  <inkml:trace contextRef="#ctx0" brushRef="#br0" timeOffset="71168.0575">12691 10478 1071 0,'-9'-13'539'16,"-7"-10"-171"-16,0-3-168 16,-3 7-52-16,1 5-76 15,-2 5-39-15,2 15-52 16,-3 8-14-16,4 13-8 15,4 5 5-15,9 3 16 16,4-1 7-16,15-5 13 16,5-4 3-16,10-11 10 0,2-8 4 15,1-7 37 1,-5-8 13-16,-14-6 16 0,-5-3 6 16,-17-7-35-16,-4 1-15 15,-9-2 53-15</inkml:trace>
  <inkml:trace contextRef="#ctx0" brushRef="#br0" timeOffset="71811.1493">13399 10499 723 0,'3'5'347'0,"4"13"-104"15,0 3-93-15,-2 7-39 16,-4 2-33-16,-3-10-43 16,-1 1-9-16,1-9-1 15,0-4 0-15,2-8 10 16,0-7 0-16,1-9-5 15,4-5-3-15,1-8-16 16,3 0-4-16,10-1 2 16,5 4 13-16,9 11 11 15,1 3 9-15,-7 12 7 16,-5 6-6-16,-9 11-2 16,-3 5-4-16,-7 5-12 15,-3 2-7-15,-2-1-14 16,-2 2-48-16,3-4-419 15</inkml:trace>
  <inkml:trace contextRef="#ctx0" brushRef="#br0" timeOffset="72165.6531">13717 10354 996 0,'14'-21'437'0,"15"-20"-189"16,0 10-43-16,5 20-55 16,-3 12-30-16,-2 32-67 15,-1 10-5-15,-7 23 0 16,-3 7-8-16,-4-6-10 16,-3-5-5-16,1-16-9 15,-3-8-4-15,2-15-2 16,-2-8 0-16,-1-16-22 15,0-8-21-15,-5-12-28 16,-4-6-14-16,-15-5 12 16,-7-7 15-16,-10 6 19 15,-2 4 8-15,5 16-21 16,3 13-4-16,7 16 0 16,1 7 2-16,10 5 4 15,6-2-87-15</inkml:trace>
  <inkml:trace contextRef="#ctx0" brushRef="#br0" timeOffset="72553.4777">14321 10440 1149 0,'-9'-3'476'0,"-7"-2"-305"16,1 5-62-16,6 8-99 16,3 7-20-16,6 6-15 15,5 3 2-15,7-3 15 16,3-1 5-16,1-6 6 16,0-4 5-16,-6-6-13 15,-2-2-18-15,-7-5-31 16,-5 0-11-16,-8-2 11 15,-9 3 16-15,-5 2 62 16,-1 0 33-16,4 7 36 16,3 1 10-16,11 7-20 15,2 3-13-15,7 3-24 16,6 3-5-16,3-1-13 16,6-2-10-16,8-2-8 15,1-7 2-15,9-8-12 0,4-5-51 16</inkml:trace>
  <inkml:trace contextRef="#ctx0" brushRef="#br0" timeOffset="72729.3817">14586 10480 1038 0,'0'3'483'0,"0"5"-178"0,3 8-169 15,-3 6-27-15,0 9-42 16,0 2-19-16,-3-1-30 15,3-1-3-15,-1-5-29 16,0-4-65-16</inkml:trace>
  <inkml:trace contextRef="#ctx0" brushRef="#br0" timeOffset="72949.838">14731 10556 1071 0,'-9'-1'499'16,"-6"1"-201"-16,2 1-164 16,-5 4-46-16,1 6-49 15,-1-4-17-15,3 8-19 16,1-1-5-16,8 4-2 16,11-2 4-1,-3-8-1-15,0 0 3 0,22 21 5 0,9 1 23 16,8-8-88-16,-5-16 38 15</inkml:trace>
  <inkml:trace contextRef="#ctx0" brushRef="#br0" timeOffset="73138.2857">14859 10549 973 0,'4'3'407'0,"10"5"-238"16,6 1-25-16,10 1-64 16,2-6-20-16,6-1-34 15,-6-6-2-15,-3-2-48 16,-1-2-101-16</inkml:trace>
  <inkml:trace contextRef="#ctx0" brushRef="#br0" timeOffset="73542.1737">14967 10632 1080 0,'-6'3'470'0,"-3"4"-218"16,3 2-113-16,14 6-54 0,6 0-24 16,11 1-31-16,5 1-13 15,1-5-4-15,2 0-1 16,-7-5 0-16,0-5 1 15,-2-3 0-15,0-3-1 16,8 0-2-16,2-4-2 16,-3-1 0-16,-1-3-1 15,-14-3 0-15,-6 3 2 0,-13 0 5 16,-9-3 2-16,-12 0 25 16,-5 1 6-16,-2 2-9 15,2 6-5-15,8 6-33 16,1 5-9-16,8 9-12 15,3 3-2-15,5 9 14 16,4 0 5-16,1 5 20 16,1 7 7-16,3 6-4 15,3 1-1-15,-3 3-2 16,5-8-1-16,-2-8-3 16,0-9-1-16,0-11-50 15,0-3 435-15</inkml:trace>
  <inkml:trace contextRef="#ctx0" brushRef="#br0" timeOffset="73709.4622">15601 10747 1914 0,'-4'2'686'15,"2"4"-578"-15,-2 0 22 16</inkml:trace>
  <inkml:trace contextRef="#ctx0" brushRef="#br0" timeOffset="74751.6657">1642 11112 733 0,'2'5'362'15,"1"5"-73"-15,2 20-246 16,2 11-12-16,0 12 9 15,6 1 8-15,-3-4 24 16,-2-7-31-16,-4-16-9 0,-4-6-2 16,-2-17 12-16,-1-8-10 15,1-14-19-15,1-5-10 16,-2-14-21-16,2 1 5 16,1-5 12-16,4 0-1 15,5 5-4-15,0 5 11 16,4 12 11-16,0 10 8 15,3 17 19-15,2 8-10 0,6 14-6 16,1 3-5 0,-1 5-8-16,-2 1 0 0,-5-3 20 15,-2-2-48-15</inkml:trace>
  <inkml:trace contextRef="#ctx0" brushRef="#br0" timeOffset="75155.2286">2222 11209 838 0,'-14'-10'481'15,"-10"-12"-90"-15,-5 6-190 16,3 3-48-16,-1 11-86 0,3 8-28 15,7 8-41-15,-1 6-18 16,15 7-17-16,7-1-1 16,15 2 13-16,6-5 10 15,1-2 15-15,2-3 1 16,-7-6 7-16,-1-1 1 16,-9-7-5-16,-10-3-2 15,-4-1-13-15,-12 0-5 16,-5 1 5-16,-5 0 2 0,0 3 11 15,-2-2 2-15,10 4 8 16,10 4 0-16,3 3-1 16,10 4 2-16,3 4-10 15,-1-2-1-15,14 2-1 16,5-5 0-16,4-8 5 16,7-4-48-16</inkml:trace>
  <inkml:trace contextRef="#ctx0" brushRef="#br0" timeOffset="75503.2215">2554 11277 727 0,'-10'-8'491'16,"-12"-6"-1"-16,-3 1-249 15,-1 3-65-15,1 9-115 16,5 6-43-16,7 11-31 0,6 7-10 15,13 9-2-15,6-2 4 16,15 1 8-16,3-3 6 16,5-8 7-16,-6-5 3 15,-4-11 3-15,-3-3 4 16,-10-11 9-16,-2-3 4 16,-10-9 8-16,-1-4 0 0,-12-5-10 15,0-5 28-15,-5-11 19 16,-7-7 1-16,3-7-7 15,6 1-33-15,11 0-39 16,11 8-10-16,13 10 1 16,-4 9-26-16,7 21-67 15,1 9-39-15,5 16-373 16</inkml:trace>
  <inkml:trace contextRef="#ctx0" brushRef="#br0" timeOffset="75699.0376">2781 11285 1259 0,'1'11'495'0,"-1"15"-356"0,1 4-40 15,2 1-54-15,0-2-19 16,6-7 0-16,-2-5-50 15</inkml:trace>
  <inkml:trace contextRef="#ctx0" brushRef="#br0" timeOffset="75850.2957">2779 11036 1606 0,'0'-3'601'0,"0"-3"-485"15,0 8-76-15,0-2-98 16,0 0-26-16</inkml:trace>
  <inkml:trace contextRef="#ctx0" brushRef="#br0" timeOffset="76131.9131">3106 11268 1059 0,'-8'-2'519'0,"-10"-3"-182"15,3 5-113-15,-4 4-122 0,2 7-49 16,10 13-57-16,1 3-11 16,9 11-4-16,8-3 1 15,3-9 7-15,8-2 1 16,9-14 6-16,0-9 4 15,5-7 3-15,-4-9 31 16,-9-9 40-16,-7-3 27 16,-16-5 34-16,-8 2-25 15,-16 8-50-15,-9 5-22 0,0 9-30 16</inkml:trace>
  <inkml:trace contextRef="#ctx0" brushRef="#br0" timeOffset="76676.4757">4454 11265 749 0,'-12'-6'452'16,"-14"-4"-28"-16,-3 5-131 0,-2 10-139 16,-1 4-48-16,9 13-82 15,3 6-28-15,14 9-26 16,8 3-1-16,19-5 11 15,3-2 9-15,11-10 6 16,2-3 4-16,-6-10 5 16,-2 0 2-16,-14-10 42 15,-11-6 16-15,-7-3 12 16,-12-4 0-16,-11 2-37 16,-6 0-18-16,-3-2-37 15,2-2-64-15</inkml:trace>
  <inkml:trace contextRef="#ctx0" brushRef="#br0" timeOffset="76835.5067">4517 11270 1417 0,'14'0'561'0,"22"-2"-400"0,1 1-34 16,3 0-86-16,-6 0-16 15,0 0-16-15,-5-2-47 16,-6 3-185-16</inkml:trace>
  <inkml:trace contextRef="#ctx0" brushRef="#br0" timeOffset="77005.3924">4691 11270 903 0,'-2'9'463'15,"-3"3"-119"-15,5 10-172 16,0 7-36-16,3 4-59 16,0 2-27-16,5-4-4 15,-1-1-60-15,9-7-167 16</inkml:trace>
  <inkml:trace contextRef="#ctx0" brushRef="#br0" timeOffset="77300.1449">5041 11368 906 0,'-5'-8'448'16,"-9"-8"-132"-16,3 2-68 16,-8 4-81-16,1 3-35 15,-1 7-69-15,3 4-31 16,4 12-40-16,-2 4-14 15,4 9-8-15,5 0 1 16,8 0 10-16,10-1 5 16,8-11 9-16,1-3 14 0,3-11 24 15,0-4 14-15,-5-9 30 16,-4-4 5 0,-10-7 5-16,-6-3-8 0,-4-2-25 15,-5 2-18-15,-1 2 323 16</inkml:trace>
  <inkml:trace contextRef="#ctx0" brushRef="#br0" timeOffset="77872.9591">5966 11314 628 0,'-10'-6'407'0,"-11"1"6"16,-5 0-137-16,-4 12-131 16,1 7-51-16,4 15-67 15,2 6-30-15,17 7-18 16,10 3 0-16,15-7 8 16,6-8 5-16,4-10 15 15,4-10 10-15,-3-9 18 16,-1-3 10-16,-6-10 11 15,-12-4 1-15,-10-4-3 0,-6 2-7 16,-21 2-21-16,-4 2-11 16,-8 1-24-16,0 3-47 15,11 3 67-15</inkml:trace>
  <inkml:trace contextRef="#ctx0" brushRef="#br0" timeOffset="78164.4454">5996 11366 968 0,'12'-1'494'0,"16"3"-168"16,-1 5-78-16,-1 10-110 15,0 5-46-15,-10 3-39 16,-3-1-11-16,-10-2-13 16,-1-2-7-16,-2-8-7 15,-2-4 0-15,4-7-40 16,2-4-20-16,4-10-23 15,0-9-9-15,8-2 32 16,2-4 19-16,0 9 14 16,3 5 13-16,-1 10 20 15,-3 9 11-15,-3 10 19 16,0 8-9-16,-5 6-14 16,-3 0-7-16,-3 2-12 15,-3-1-56-15</inkml:trace>
  <inkml:trace contextRef="#ctx0" brushRef="#br0" timeOffset="78388.2084">6422 11176 1531 0,'-1'5'547'0,"1"15"-446"16,7 11-67-16,3 25 13 15,4 13-10-15,1 9-1 16,-3 3-1-16,-2-5 0 16,-2-7-6-16,-4-10-14 15,0-6 26 1,2-18-103-16,-1-8-56 0</inkml:trace>
  <inkml:trace contextRef="#ctx0" brushRef="#br0" timeOffset="78564.8648">6476 11448 1284 0,'5'-3'502'0,"4"-1"-326"16,16 3-140-16,10 1-20 15,3 2-47-15,4 1-59 16</inkml:trace>
  <inkml:trace contextRef="#ctx0" brushRef="#br0" timeOffset="79047.0235">6922 11249 1173 0,'-14'-10'506'0,"-12"-5"-277"16,-2 6-86-16,5 11-95 15,8 8-34-15,5 6-34 16,10 3-9-16,10 4-3 16,5-2 11-16,8-1 12 15,0-2 6-15,-1-6 8 16,-7-2 4-16,-2-6 4 16,-4-4 4-16,-3-5 4 15,-3 0-4-15,-6 0-9 16,-12 0-4-16,-7 6-5 15,1 3 2-15,-5 3 5 16,7 4-5-16,2 5-6 16,4-2-4-16,13 8 2 15,7 0 2-15,10 1 6 16,4 1 1-16,2-7 1 16,0-3 0-16,1-11 3 15,1-3 3-15,1-9 3 0,2-3 1 16,-2-7 2-16,-4-4-2 15,-3-1 1-15,-4-1 1 16,-5 2 28-16,-2 5 17 16,-2 10 18-16,-1 5-3 15,-3 9-29-15,2 5-18 0,1 9-23 16,2 4 1-16,-2 2-4 16,-1 3 13-16,2-5-91 15,-4-6-52-15</inkml:trace>
  <inkml:trace contextRef="#ctx0" brushRef="#br0" timeOffset="79185.2559">7100 11122 1221 0,'-4'-8'552'0,"-2"-4"-277"15,3 4-130-15,10 9-128 16,4 7-27-16</inkml:trace>
  <inkml:trace contextRef="#ctx0" brushRef="#br0" timeOffset="79483.3155">7451 11360 1278 0,'-5'-8'566'15,"-10"-12"-295"-15,0-2-77 16,4 6-131-16,0 5-34 16,-1 13-56-16,2 9-13 15,1 14-10-15,5 6 7 16,8 10 21-16,2 0 8 16,8-5 8-16,2-5 4 0,12-15 6 15,6-4 5-15,1-12 19 16,1-8 14-16,-11-10 27 15,-5-6 17-15,-18-5-2 16,-6-2-11-16,-19 0-19 16,-7 0-48-16</inkml:trace>
  <inkml:trace contextRef="#ctx0" brushRef="#br0" timeOffset="79856.9037">8382 11032 1181 0,'0'0'507'0,"0"8"-277"15,1 11-66-15,9 31-110 16,2 11 2-16,-2 27-2 15,3 6-12-15,-6-7-9 16,-3-5-4-16,-1-28-14 16,0-12-54-16</inkml:trace>
  <inkml:trace contextRef="#ctx0" brushRef="#br0" timeOffset="80099.0836">8352 11059 1065 0,'20'-8'445'0,"31"-5"-227"0,5 6-29 16,6 15-54-16,-2 8-20 16,-14 15-66-16,-12 1-17 15,-24 7-10-15,-17 0 3 16,-23 0 5-16,-9-1 6 15,-10-7-10-15,2-5-3 16,7-16-50-16,6-8 447 16</inkml:trace>
  <inkml:trace contextRef="#ctx0" brushRef="#br0" timeOffset="80709.1109">9427 11383 651 0,'1'-15'400'0,"8"-18"22"16,9 1-236-16,13-1-45 16,5 3-8-16,7 9-5 15,1 1-24-15,1 18-49 16,-2 5-13-16,-8 22-13 16,-8 17 0-16,-14 24 4 15,-5 10-2-15,-9 3-7 16,-1-6-3-16,-2-20-9 15,4-11-1-15,5-18-3 16,1-8-2-16,-2-14 12 16,-2-5 1-16,-10-11-1 15,-4-2 1-15,-12-8-15 16,-8 0-3-16,-4 4-3 16,0 2-4-16,2 13-11 15,8 7-6-15,4 12-4 16,2 7 1-16,10 3 8 15,2 0 58-15,10 0-132 16,7-5-47-16</inkml:trace>
  <inkml:trace contextRef="#ctx0" brushRef="#br0" timeOffset="80978.5284">10164 11569 1136 0,'-3'-6'495'0,"-10"-8"-259"16,-1 3-40-1,7 5-58-15,0 2-24 0,-24-14-38 16,-6 1-18-16,0 12-34 16,12 16-11-16,4 7-9 15,6 4-1-15,9-1-4 16,6 0-4-16,12 3-4 15,4-3 1-15,7-4 5 16,-2-2 8-16,1-12-85 16,-3 0-59-16</inkml:trace>
  <inkml:trace contextRef="#ctx0" brushRef="#br0" timeOffset="81353.2043">10075 11334 1324 0,'-3'-12'529'0,"-2"-7"-356"0,2 5-79 16,3 12-101-16,0 3 53 16,7 6-168-16,1 3-54 15,3 4-28-15,1 2-67 16,-2 6 156-16,5 2 69 16,2 7 116-16,8 6 34 15,0 5 38-15,3 3-4 16,-2 6-52-16,-4 3-28 15,-9 5-25-15,-10 4-6 0,-13 0-2 16,-6 1 0-16,-11-9-3 16,-3-7 0-16,0-18-2 15,0-12 3-15,10-18 0 16,3-6-4-16,14-20-14 16,6-7-2-16,15-18 31 15,4-6 21-15,6-1 37 16,4 4 8-16,-4 9-19 15,2 6-20-15,-2 9-33 16,-6 3-16-16,1 4-121 16,0 7 163-16</inkml:trace>
  <inkml:trace contextRef="#ctx0" brushRef="#br0" timeOffset="81766.6148">10487 11544 972 0,'-5'0'443'15,"-5"3"-195"-15,-2 4-71 16,4 6-102-16,1 1-19 16,7 6-37-16,1 0-8 0,10 1-5 15,4-3 1 1,7-6 4-16,2-5 5 0,2-10 12 15,0-1 3-15,-3-9 2 16,-2-4 0-16,-9-2-2 16,-1 2-4-16,-8 0-5 15,1 4-5-15,-4 7-8 16,0-1-9-16,0 12-20 16,0-1-3-16,1 9-1 15,6 3 6-15,3 2 16 16,4 0 2-16,4-2 16 15,3-4 22-15,-1-8 35 16,-1-1 10-16,-3-10 25 16,-2-2-12-16,-2-5-29 15,-6-5-6-15,-6 2-34 16,-2-2-34-16,-2-2-26 16</inkml:trace>
  <inkml:trace contextRef="#ctx0" brushRef="#br0" timeOffset="82283.1288">11553 11499 846 0,'9'5'361'0,"15"2"-214"16,7-3 7-16,9 2-71 15,3-5-23-15,-4 3-36 16,-8 4-2-16,-14-4 0 0,-4 1 3 16,-10-5 29-16,-4-2 1 15,-11 2-3-15,-3 0-1 16,-5 0-33-16,0 0-5 15,8 6-13-15,-2-1-6 16,3 6-9-16,7 5-2 16,4 4 4-16,2 7 1 15,6 3 3-15,4-2 8 16,7-1-79-16,6-5-15 0,13-10-143 16,0-6-128-16</inkml:trace>
  <inkml:trace contextRef="#ctx0" brushRef="#br0" timeOffset="82716.2544">12057 11667 622 0,'7'-9'373'0,"7"-11"-31"16,-3 6-57-16,-8-1-92 16,-2 0-38-16,-9 2-44 15,-7-4-21-15,-9 0-26 16,-4 1-9-16,-3 1-31 16,1 3-19-16,1 10-23 15,2 7-13-15,8 16-13 16,4 2 2-16,11 8 8 15,9 0 7-15,16-2 15 16,4-1 5-16,12-7 9 16,0-6 3-16,0-14 3 15,-2-2 4-15,-6-10 4 16,-3-4 2-16,-12-3 2 0,-1-3 0 16,-7 0-3-16,-2-2 0 15,-4 5-6-15,-3 5-3 16,-1 3-8-16,-3 7-8 15,2 3-15-15,2 5-3 16,-1 11 0-16,2 0 4 16,7 8 9-16,3 3 4 15,4-3 5-15,4 2 2 16,3-7 15-16,0-5 9 0,1-10 47 16,3-4 28-16,-4-10 25 15,-6-8 6-15,1-6-15 16,-6-2-22-16,-3 2-29 15,-5 2-16-15,-4 2-57 16,1 5-57-16</inkml:trace>
  <inkml:trace contextRef="#ctx0" brushRef="#br0" timeOffset="83442.2417">13272 11653 820 0,'0'-7'436'0,"-4"-11"-111"16,0 3-57-16,-6-5-85 15,-1-1-29-15,-7-5-44 16,-7-4-17-16,-5 6-53 16,-5 3-20-16,0 16-32 15,3 10-10-15,6 11-19 16,4 10-6-16,10 8 7 15,9 3 5-15,11 8 18 16,8-4 10-16,10-5 7 0,4-6 1 16,6-14 3-16,-1-9 2 15,-3-14 4-15,-3-8 2 16,-4-13 3-16,-2-5 1 16,-3-7 1-16,-4-5 1 15,-10-9-1-15,-6-9 3 16,-8-6-4-16,-3-4 0 15,1 9 11-15,-2 13-2 16,7 21-3-16,0 12-2 0,5 15-29 16,0 0-6-16,0 11-5 15,0 10-1-15,0 13 12 16,5 14 2-16,-3 17 11 16,-1 5 4-16,-2 8 2 15,0-6 1-15,2-11 43 16,4-5-68-16,8-14-119 15</inkml:trace>
  <inkml:trace contextRef="#ctx0" brushRef="#br0" timeOffset="83885.3692">13440 11540 730 0,'-4'-2'444'0,"-7"1"-17"0,0 3-159 16,-3 13-121-16,3 2-45 15,6 12-60-15,7 2-21 16,9 4-15-16,3-4-2 16,6-8 0-16,2-6 4 15,5-12 8-15,0-5 5 16,-2-14 6-16,-6-3 2 15,-3-5-2-15,-1-1-3 16,-8-2-3-16,-2 1-2 16,-5-1-3-16,0 2-4 15,0 8-11-15,0 4-20 0,0 16-11 16,0 10-1-16,2 14 4 16,4 9 17-16,-4 12 5 15,-1 3 1-15,-3 9 4 16,-5 0 0-16,-8-3 7 15,-3-6 2-15,-8-15 6 16,-7-8 3-16,-2-16 10 16,-2-9 1-16,3-12-2 15,5-7-17-15,11-12-102 16,7-5-49-16</inkml:trace>
  <inkml:trace contextRef="#ctx0" brushRef="#br0" timeOffset="84225.5163">13713 11828 679 0,'6'-6'449'0,"5"-11"18"16,0 5-150-16,2 1-134 15,-5 6-38-15,-1 3-47 16,-1 1-32-16,-3 5-20 16,1 0-7-16,-2 10 0 15,1 5 10-15,2 7 16 16,-1 5-1-16,1 4-8 15,-2-4-12-15,-1-8-20 16,1-7 3-16,2-10-21 16</inkml:trace>
  <inkml:trace contextRef="#ctx0" brushRef="#br0" timeOffset="84753.3294">14486 11118 967 0,'-24'18'406'0,"-25"36"-207"16,5 24-72-16,9 29-57 15,12 10-7-15,19-4-32 16,9-5-5-16,22-18-4 16,8-12-6-16,18-21-4 15,6-19 46-15,0-28-115 16</inkml:trace>
  <inkml:trace contextRef="#ctx0" brushRef="#br0" timeOffset="85304.4212">14925 11711 842 0,'2'-9'439'16,"0"-14"-122"-16,-2 1-58 15,-9 1-90-15,-4 0-23 0,-8 4-42 16,-3 0-15-16,-4 6-33 16,3 4-30-16,1 11-28 15,3 7-11-15,0 10-7 16,4 4 4-16,9 10 5 15,3 0 1-15,11-4 5 16,8-1 0-16,8-11 3 16,8-6 2-16,5-12 5 15,2-7 1-15,-1-13 3 16,-2-8 0-16,-9-6-2 16,-4-4 1-16,-6-6 2 15,-6-1 2-15,-8-9 6 16,-2-4 0-16,-7-1-3 15,-1 7 14-15,0 21-3 16,3 17-8-16,0 25-7 16,3 11-17-16,3 26-8 15,2 5 4-15,8 6 6 0,-2 2 3 16,0-4 3-16,-1-3 2 16,-5-3 2-16,1-6 0 15,1-11-13-15,2-8-44 16</inkml:trace>
  <inkml:trace contextRef="#ctx0" brushRef="#br0" timeOffset="85757.9884">15264 11709 926 0,'-2'-10'449'0,"-8"-13"-160"15,-2 3-38-15,-5 0-83 16,-4 1-29-16,3 9-64 16,-1 1-34-16,4 10-50 15,1 5-21-15,4 10-14 16,-2 4-3-16,8 7 13 15,6 1 10-15,9-2 16 16,1-4 6-16,2-8 5 16,1-4 3-16,-3-10 5 15,4-3 4-15,2-7 1 16,-1-4 1-16,2-2-3 0,-6-4-2 16,-4 4 0-16,-2 2-12 15,-5 7 22-15,-2 6 0 16,-1 10-4-16,-4 6 10 15,1 19-18-15,0 6 0 16,2 12 3-16,-3 4 1 16,2 1-5-16,0-6-1 0,1-16 4 15,1-8-40 1,3-13-62-16</inkml:trace>
  <inkml:trace contextRef="#ctx0" brushRef="#br0" timeOffset="86053.0533">15443 11999 784 0,'5'-9'387'0,"4"-10"-119"15,-1 1-55-15,0-3-62 16,0 5-8-16,-4 2-15 16,0 7-10-16,-2 7-24 0,0 4-24 15,-2 10-35-15,0 6-11 16,1 6-11-16,1 5-2 16,0-3-5-16,1-7-1 15,-1-3-66-15,-2-4-30 16</inkml:trace>
  <inkml:trace contextRef="#ctx0" brushRef="#br0" timeOffset="86372.0368">15607 11156 1343 0,'10'5'521'0,"18"19"-369"15,-1 18-44-15,10 37-44 16,-7 13-12-16,-9 9-14 15,-11-2-6-15,-18-13-8 0,-1-5-5 16,-4-7-41-16,2-8-35 16,3-17-39-16,-3-10-55 15,5-19-165-15</inkml:trace>
  <inkml:trace contextRef="#ctx0" brushRef="#br0" timeOffset="86595.5159">16022 11863 1200 0,'0'3'602'16,"-4"1"-187"-16,0 2 140 16</inkml:trace>
  <inkml:trace contextRef="#ctx0" brushRef="#br0">2069 12854 534 0,'-2'0'331'0,"-1"-4"-29"15,-4-2-46-15,-3-5-91 16,-4-4-16-16,-13-5-18 16,-5-2-8-16,-9-1-36 15,-8 2-22-15,8 12-45 16,1 8-20-16,6 18-24 16,8 12-9-16,7 15-2 15,4 7-3-15,17 3 12 16,7 0 8-16,14-14 12 15,6-7 6-15,10-16 4 16,8-10 2-16,2-14 2 16,5-7 3-16,-13-14 7 15,-8-6 2-15,-17-12 4 16,-6-6-1-16,-10-8-1 16,-9-5-2-16,-1-4-3 0,-3 0-1 15,1 8-12-15,0 10-2 16,2 19-2-16,4 9 0 15,6 15 4-15,1 1-1 16,5 8-17-16,0 2-3 16,3 7-6-16,-2 6 2 15,4 13 20-15,-3 9 5 16,-1 16 10-16,3 7 10 16,-5 12 11-16,2 1 0 15</inkml:trace>
  <inkml:trace contextRef="#ctx0" brushRef="#br0" timeOffset="91157.6471">2299 12449 1084 0,'-1'1'499'15,"-2"10"-229"-15,0 9-89 16,3 18-101-16,0 10-21 15,5 15-18-15,-3 6-4 16,0 6-16-16,1-5-2 16,0-13-5-16,1-10 0 15,0-16-1-15,-4-7 0 16,-2-9-36-16,-3-1-44 0,2-8-140 16,1 1-383-16</inkml:trace>
  <inkml:trace contextRef="#ctx0" brushRef="#br0" timeOffset="91373.7022">2232 12469 1044 0,'5'0'420'0,"12"2"-238"15,9 1-70-15,23 2-25 16,15-4-12-16,2 2-34 16,4 0-10-16,-10 0 36 15,-7-3-86-15</inkml:trace>
  <inkml:trace contextRef="#ctx0" brushRef="#br0" timeOffset="91661.8243">2327 13059 958 0,'0'-2'477'16,"0"2"-107"-16,14 3-236 16,8 2-28-16,20 5-44 15,9-2-20-15,3-4-28 16,-2-1-3-16,-12-3-5 16,-3-1-58-16</inkml:trace>
  <inkml:trace contextRef="#ctx0" brushRef="#br0" timeOffset="91888.753">2296 12784 1175 0,'1'4'478'16,"17"4"-237"-16,13 3-92 16,20 1-41-16,10-1-2 0,-8-6-48 15,-3-3 23-15,-11-2-115 16</inkml:trace>
  <inkml:trace contextRef="#ctx0" brushRef="#br0" timeOffset="92262.9814">2089 12881 889 0,'-5'2'500'0,"-6"4"-105"16,3 10-224-16,-2 5-57 16,7 15-80-16,3 4-14 15,7 2-9-15,7 1 18 0</inkml:trace>
  <inkml:trace contextRef="#ctx0" brushRef="#br0" timeOffset="96708.7043">2778 12872 777 0,'0'0'362'16,"1"1"-147"-16,0 2-36 16,-1-3-63-16,0 0-15 15,0 0-25-15,0 15-13 16,1 42-15-16,-1-25-8 16,1 6-17-16,0-2-5 15,-1 0-6-15,2-3-2 0,-2-6 3 16,0-2 2-16,2-7-83 15,1-3-73-15</inkml:trace>
  <inkml:trace contextRef="#ctx0" brushRef="#br0" timeOffset="97318.5992">2706 12912 458 0,'-2'0'254'0,"0"-1"-44"16,0-2-44-16,2 1-51 15,0 1-13-15,0 0-12 16,0 0 3-16,0 0-2 15,14-4-3-15,35-6-12 16,-25 7-17-16,10 3-22 16,2 0-12-16,4 3-13 15,-5 3-1-15,-6 5-1 0,-7 3 2 16,-18 3 39-16,-4 2 10 16,-19 4 10-16,-7 0 5 15,-13-7-31-15,-7 0 4 16,6-10-117-16,3-5 234 15</inkml:trace>
  <inkml:trace contextRef="#ctx0" brushRef="#br0" timeOffset="98243.8674">3349 12842 603 0,'-1'0'307'0,"2"3"-52"0,7 3-69 16,14 0-49-16,12 2-18 15,5-2-51-15,1-4-18 16,5 1-18-16,-5-1-4 16,-4-5-54-16,-3 1-67 15</inkml:trace>
  <inkml:trace contextRef="#ctx0" brushRef="#br0" timeOffset="98468.5991">3372 13030 723 0,'11'3'440'15,"10"1"-71"-15,11 3-141 16,8-3-20-16,8-2-84 0,1 2-21 15,-1-4-51 1,-4-2 4-16</inkml:trace>
  <inkml:trace contextRef="#ctx0" brushRef="#br0" timeOffset="103458.1237">4080 12414 970 0,'-2'-2'442'0,"4"4"-207"15,5 10-73-15,6 22-82 16,3 12-12-16,-1 19 4 0,-5 8-8 16,-5 8-10-16,-3 4-5 15,-2-7-21-15,-2-4-8 16,-1-17-20-1,0-8-48-15,4-16-132 0,4-9-129 16</inkml:trace>
  <inkml:trace contextRef="#ctx0" brushRef="#br0" timeOffset="103707.5993">4321 12841 1016 0,'-18'0'474'0,"-18"4"-195"16,0 2-85-16,8 7-94 15,6 5-34-15,10 3-46 16,6 3-7-16,14 0-1 16,6-4 3-16,9-7 5 15,7-3-3-15,6-7-4 16,4 1 8-16,3-5-126 15,0-4-8-15</inkml:trace>
  <inkml:trace contextRef="#ctx0" brushRef="#br0" timeOffset="104063.0071">4502 13027 813 0,'3'2'339'0,"8"3"-196"16,2-1-50-16,9-4-41 15,2 0-16-15,-1-5-15 16,2-5-2-16,-6-4 1 16,-2-3-1-16,-10-1 1 15,-5 2-2-15,-7 5-3 16,-9 0 1-16,-12 8 13 15,0 3 7-15,-5 6 2 16,1 1-5-16,7 13-17 16,-3 2-1-16,11 8 31 15,8 2 10-15,9 0 23 16,9-1 11-16,11-4-10 16,6-1-1-16,6-9-7 15,8-5-17-15,-1-12-19 16,-5 0-1-16,-4-11 157 15</inkml:trace>
  <inkml:trace contextRef="#ctx0" brushRef="#br0" timeOffset="104981.0839">5134 13050 829 0,'2'0'329'0,"17"0"-186"16,14-1-71-16,48 1 11 16,18 0 25-16,43 0 54 15,19 5-2-15,16 1-31 16,8 3-23-16,8-2-69 15,-11-5-15-15,9-11-9 16,-7-4-1-16,-19-8-6 16,-6 0-39-16</inkml:trace>
  <inkml:trace contextRef="#ctx0" brushRef="#br0" timeOffset="105984.6459">5511 12112 920 0,'-3'-2'431'16,"-5"2"-204"-16,8 12-71 16,-3 25-88-16,8 20-4 15,4 28 5-15,-3 12-10 0,4 4-13 16,-8 2-18-16,2-13-10 15,1-9 0 1,-1-18 4-16,0-13-16 0,1-17-100 16,1-8-111-16</inkml:trace>
  <inkml:trace contextRef="#ctx0" brushRef="#br0" timeOffset="106568.069">6099 12677 898 0,'0'-4'433'16,"-1"-5"-145"-16,-3-1-55 16,-3 1-79-16,-4-3-30 15,-5 2-57-15,-1 5-19 16,-8 1-18-16,1 0-15 16,2 11-22-16,1 0-12 0,8 13-14 15,3 6 0-15,8 3 4 16,2 1 6-16,7-3 11 15,3-5 4-15,12-4 8 16,-2-7 0-16,5-11 6 16,3-7 1-16,-6-10 2 15,7-6 1-15,-4-10 0 16,-3-6-1-16,-5-4-4 16,-5-2 0-16,-9-7 0 15,-1-1 0-15,-4-5 3 16,-2 1 1-16,1 14-8 15,-1 8 8-15,1 18 6 16,2 10-3-16,-1 7-3 16,0 7-9-16,-1 14-9 15,2 6 2-15,1 17 9 16,0 5 4-16,1 7 3 16,-1 1 0-16,0-1 0 0,0 1 0 15,4-9 0-15,3-4 10 16,1-13-91-16,-3-8-84 15</inkml:trace>
  <inkml:trace contextRef="#ctx0" brushRef="#br0" timeOffset="107232.924">6501 12647 503 0,'0'-5'302'15,"0"-4"-17"-15,-1-1-63 16,-5-2-60-16,1 1-19 15,-7 0-24-15,-6-1-8 16,-2 5-38-16,1 2-19 16,-6 5-39-16,5 6-17 15,3 7-13-15,-3-2-1 0,7 4-1 16,7 1 1-16,5 0-2 16,6 4 4-16,11-4 4 15,1-2 3-15,4-7 7 16,2-3 0-16,-2-4 2 15,-3-3 2-15,1-9-9 16,-4 2-3-16,-2-5 1 16,-3-1 2-16,-6 6 24 15,-1-1 22-15,-6 9 13 16,3 4 2-16,-4 11-8 16,-2 6-14-16,-1 10-12 15,1 4-3-15,5 7-8 16,-1-1-6-16,4 3-2 15,3-3 1-15,-3-11 3 16,5-8 1-16,-6-11-13 16,4-4-45-16,3-8-288 15</inkml:trace>
  <inkml:trace contextRef="#ctx0" brushRef="#br0" timeOffset="107571.414">6636 12850 425 0,'1'-1'299'0,"2"1"53"16,1-4-95-16,-4 3-59 15,0 0-33-15,0 0-50 16,7-12-19-16,28-30-18 16,-26 30 2-16,-4 3 10 15,-1 3 5-15,-4 4-12 16,1 3-15-16,-1 8-40 16,0 6-14-16,2 11-10 15,-2 3-1-15,1 3 2 16,1-2 6-16,3-8-79 15,0-6-50-15</inkml:trace>
  <inkml:trace contextRef="#ctx0" brushRef="#br0" timeOffset="107961.1652">6938 12157 1148 0,'-2'0'506'0,"3"0"-270"15,-1 2-63-15,0-2-83 16,0 0-27-16,-3 30-13 16,-7 45 4-16,5-9-4 15,0 4-5-15,5 6-20 16,4-2-9-16,-1-5-8 16,3-4-2-16,-2-4 2 15,0-6 0-15,0-12 1 16,1-6 1-16,-1-13 2 15,1-4 2-15,0-11 3 16,-3-3-13-16</inkml:trace>
  <inkml:trace contextRef="#ctx0" brushRef="#br0" timeOffset="108835.6789">5993 13403 778 0,'0'0'412'0,"-4"0"-126"16,9 7-88-16,-4 7-108 16,5 8-29-16,7 16-13 15,-2 5-4-15,0 5-14 16,-2-3-1-16,-7-8-6 15,3-5-1-15,-4-13-1 16,1-4 3-16,-2-12 24 16,-3-5 4-16,-2-12 0 15,-2-5-1-15,1-9-17 16,4-5-5-16,7-1-10 16,4-3-7-16,13 3-15 0,6 4-6 15,5 5 0-15,5 9-2 16,-1 10 3-16,0 9 0 15,-1 7-34-15,-5 0-60 16</inkml:trace>
  <inkml:trace contextRef="#ctx0" brushRef="#br0" timeOffset="109297.0297">6222 13836 647 0,'-1'-3'354'16,"0"2"-77"-16,1-3-128 16,0 2-24-16,0 1-22 15,0 0-4-15,17-9 0 0,32-38 0 16,-28 31 0-16,-1 2-2 15,-7 1 2-15,-5 6-7 16,-5 7-32-16,-3 5-15 16,2 11-27-16,-4 1-9 15,2 14-4-15,-2 1 0 16,2 4-3-16,-1 2-1 0,3-7 3 16,4-3 1-16,0-10-28 15,3-3-40-15</inkml:trace>
  <inkml:trace contextRef="#ctx0" brushRef="#br0" timeOffset="109853.3956">6544 13347 853 0,'-6'-9'389'0,"-1"-13"-173"16,4 1-55-16,5 6-70 16,9 2-12-16,1 7-21 15,4 4-6-15,6 6-5 16,-1 4-11-16,-1 10-8 15,-10 3-3-15,-3 5-1 16,-4 2 1-16,-8 0 1 16,-3-1-1-16,-12-2-2 15,-2-3-3-15,1-8-2 16,4-1-2-16,9-7-5 16,6 0-7-16,5-4 7 15,5-2 18-15,11 2 16 16,-1-3 12-16,9 1-5 15,1 4-19-15,1-2-11 16,1 1-4-16,-7-1 2 16,-3 0-4-16</inkml:trace>
  <inkml:trace contextRef="#ctx0" brushRef="#br0" timeOffset="112029.3077">7471 13053 620 0,'14'3'334'0,"8"0"-83"16,15-2-89-16,1 1-38 15,7-1-52-15,2 3-23 16,-9-3-76-16,1-1-114 16</inkml:trace>
  <inkml:trace contextRef="#ctx0" brushRef="#br0" timeOffset="112207.4286">7507 13152 968 0,'0'2'471'16,"0"3"-150"-16,12 2-121 15,10-4-17-15,15 3-48 16,9 1-35-16,6-5-47 15,-2 1-29-15</inkml:trace>
  <inkml:trace contextRef="#ctx0" brushRef="#br0" timeOffset="112602.5052">8224 12541 1037 0,'-1'-1'507'16,"-2"-5"-213"-16,4 12-177 16,-1-6-61-16,10 27-65 15,21 60-3-15,-10-4 13 16,0 9 7-16,-8 2 7 15,-5-9 2-15,-5-19 28 16,-2-12-45-16,1-20-99 16,-1-5-111-16</inkml:trace>
  <inkml:trace contextRef="#ctx0" brushRef="#br0" timeOffset="112824.0462">8421 12996 987 0,'-14'5'434'16,"-7"5"-224"-16,-3 5-62 15,3-2-77-15,8 3-24 16,6-3-32-16,4-2 11 16,15 4 18-16,2-4 2 0,10 1 2 15,6 0-9-15,4-6 8 16,7 2-52-16,-1-5-455 15</inkml:trace>
  <inkml:trace contextRef="#ctx0" brushRef="#br0" timeOffset="113164.105">8621 13152 555 0,'3'2'308'0,"4"2"-13"16,2-3-98-16,5-1-32 16,3-2-27-16,2 0-39 0,-2-2-20 15,1-2-22-15,-4-1-10 16,-2-4-20-16,-3 1-2 16,-9 1-3-16,-7 1-2 15,-12 3-11-15,-1 4-2 16,-8 2-4-16,-2 4-1 15,1 8-3-15,2-1-3 16,6 10-7-16,7 4 4 16,8 0 14-16,6 2 10 15,11-4 24-15,7-3 9 0,12-5 12 16,7-2-5-16,7-8-10 16,1-6-15-16,-4-7 155 15</inkml:trace>
  <inkml:trace contextRef="#ctx0" brushRef="#br0" timeOffset="113819.9774">9141 13198 788 0,'8'1'311'0,"22"0"-178"16,18-1-106-16,39 0 20 15,21-5 45-15,47 0 53 16,25 2 12-16,36 1-15 16,13 2-40-16,6 6-53 15,-5 0-16-15,-21 4-18 16,-22 1-1-16,-47-1-34 15,-24 2-60-15</inkml:trace>
  <inkml:trace contextRef="#ctx0" brushRef="#br0" timeOffset="114344.7771">9571 12287 744 0,'-4'-3'451'0,"3"-5"-69"15,-4 9-184-15,3 8-63 16,2 22-80-16,-3 17-20 16,3 20-13-16,2 9 1 15,-2 7-6-15,4-7-3 16,1-4 4-16,1-5 1 15,4-21 3-15,-4-4 22 16,-3-22-86-16,1-9-68 0</inkml:trace>
  <inkml:trace contextRef="#ctx0" brushRef="#br0" timeOffset="114944.7579">10057 12620 322 0,'3'-3'295'0,"2"-4"40"15,-3 1-69-15,-1 2-33 16,-1-6-65-16,0 2-26 16,-3-3-33-16,-1-2-7 15,-9 3-21-15,-6-4-10 0,-4 6-29 16,-6 1-15-16,2 5-26 15,1 3-7-15,1 6-13 16,1 4-5-16,9 9-4 16,4 2-1-16,10 4 3 15,9 2 6-15,7-4 12 16,2 0 5-16,7-10 6 16,-3-7 3-16,5-7 4 15,-4-3 2-15,-2-9 2 16,-2-1 1-16,-7-6 0 15,0-1 0-15,-10 3-4 16,2 3-1-16,-2 3-5 16,-1 6-3-16,2-1-2 15,-2 4-4-15,-2 2-2 16,2 0-1-16,0 0 2 16,0 0 2-16,0 0 4 15,0 0 2-15,0-1 1 16,0 0-2-16,-1-1-3 0,1 1-63 15</inkml:trace>
  <inkml:trace contextRef="#ctx0" brushRef="#br0" timeOffset="115490.2529">10051 12414 308 0,'0'-11'239'15,"0"-10"65"-15,-1 1-14 0,-3 1-33 16,2 8-18-16,0 9-83 16,-4 9-38-16,6 24-65 15,-1 10-31-15,1 18-4 16,3 6 0-16,2 1-1 15,-2-4 3-15,0-14 0 16,0-7-2-16,8-17 14 16,1-14-16-16</inkml:trace>
  <inkml:trace contextRef="#ctx0" brushRef="#br0" timeOffset="116133.4555">10410 12650 493 0,'1'-2'281'0,"0"-1"-39"15,1-1-36-15,-2 3-53 16,0 0-18-16,-1 0-32 15,0-3-4-15,-5-8-9 16,-26-28-14-16,10 30-15 16,0 0-13-16,-3 7-32 15,0 0-11-15,5 10-16 16,1 2-11-16,8 9-1 16,4 4 0-16,9 0 7 15,4 0 6-15,11-7 7 16,3-2 5-16,2-6 6 15,0-4 1-15,-3-6 6 16,0-2 1-16,-2-5 0 16,-1-3 0-16,-3-2-5 0,-2-2-1 15,-6 2 1 1,-4 3-1-16,-2 7 0 0,-5 3-1 16,-1 7-3-16,0 8 1 15,0 9 5-15,0 5 7 16,3 12 5-16,-1 4 0 15,5 6-5-15,0 4-7 16,5-6-2-16,-1-5 1 16,1-8 2-16,0-9 2 0,-1-7-18 15,1-7-52-15,1-9-211 16</inkml:trace>
  <inkml:trace contextRef="#ctx0" brushRef="#br0" timeOffset="116424.0754">10519 12941 1010 0,'2'-5'440'0,"8"-3"-226"15,-5 1-49-15,9-4-67 16,0-1-24-16,-1-2-34 15,1-2-10-15,-3 4-3 16,-1 2 4-16,-4 2 18 16,0 5 4-16,-4 3-6 15,-2 4-3-15,0 11-20 0,-1 3-5 16,1 4-5-16,4 4-3 16,0-6-4-16,2-1 2 15,0-8-36-15,-2-5-62 16</inkml:trace>
  <inkml:trace contextRef="#ctx0" brushRef="#br0" timeOffset="116860.1336">10837 12352 821 0,'0'-2'428'0,"-2"-2"-116"0,-1 4-79 16,1 0-103-16,-1 17-39 15,-9 62-45-15,8-20 0 16,0 12-6-16,0 4-6 16,3 3-8-16,1 5-5 15,2-9-4-15,1-12 0 16,5-14 1-16,-3-14-1 15,-4-15 3-15,1-5 0 16,0-10 4-16,-2-2 4 0,0-2-17 16,0-1 234-16</inkml:trace>
  <inkml:trace contextRef="#ctx0" brushRef="#br0" timeOffset="120154.9925">17215 11284 472 0,'-3'0'241'0,"-2"0"-65"0,1-1-28 16,4 0-41-16,0 0-17 16,0 1-20-16,5 0-1 15,17 1 10-15,40 4-2 16,-17-5-10-16,5 2-13 15,5-2-25-15,-9-1-8 16,-10 3-14-16,-10 2 1 0,-7 2-4 16,-8 2-2-16,-8-1-3 15,-2 0 1-15,-6 0 13 16,2-2 8-16,-2-1 9 16,2 1 0-16,-2 1-12 15,5 1-7-15,0 2-7 16,2 7-5-16,2 6 2 15,1 7 0-15,-2 7 3 16,-1 2 0-16,-2 1 14 16,-1 0 14-16,-2-3 14 15,-1-4 6-15,0-5 5 16,1-3-3-16,3-5-6 16,-2 0 3-16,5-4-13 15</inkml:trace>
  <inkml:trace contextRef="#ctx0" brushRef="#br0" timeOffset="122690.0894">17410 12105 709 0,'-4'-2'328'0,"1"2"-137"15,9 2-88-15,-6-2 0 0,17 4-5 16,53 9-2-16,3-7-26 16,10-4-19-16,32 1-31 15,12-3-7-15,23-3-5 16,10-2 1-16,2-5 0 16,-6 1 0-16,-27 1 0 15,-20 5-1-15,-40 4-17 16,-19 9-57-16,-37 5-392 15</inkml:trace>
  <inkml:trace contextRef="#ctx0" brushRef="#br0" timeOffset="123118.16">18974 12024 718 0,'0'-1'330'0,"3"4"-99"16,5 5-65-16,20 11-60 16,1 3 21-16,12 5-20 15,0 0-10-15,-7-5-16 16,5 8-20-16,-2-2-23 15,-4-3-11-15,1 5-6 16,-8-9-14-16,-10-6-140 16,-1-5-360-16</inkml:trace>
  <inkml:trace contextRef="#ctx0" brushRef="#br0" timeOffset="123293.147">19397 12084 975 0,'-4'-2'453'0,"-11"-4"-213"0,-4 6-71 16,-6 12-93-16,-10 5-23 16,-8 12 1-16,-6 7-11 15,-7 6-8-15,7 2 0 16,7 0-14-16,10-3 23 16,14-11-97-16,4-2-93 15</inkml:trace>
  <inkml:trace contextRef="#ctx0" brushRef="#br0" timeOffset="124157.9149">19552 12157 434 0,'-5'-2'253'0,"-3"-2"0"16,1 1-71-16,-1 2-32 15,2-2-14-15,2 3-44 16,4 0-19-16,0 0-32 16,7 1-11-16,24 2-4 15,81 3 8-15,-14-8 0 16,15 0-5-16,33-3 1 15,14 0 3-15,18-1-1 16,7 0-1-16,-20-3-11 16,-21 3-8-16,-38 4-2 15,-21 2-1-15,-39 6-5 16,-15-2-4-16,-23 3 0 16,-8-5 3-16,-12 0 4 15,1-2 6-15,-6-2-4 0,2-1-2 16,2 1-3-16,-3-2 0 15,2 1-2-15,-1-1 0 16,-2-4-18-16,5 4-4 16,2-4 2-16,-2-3-4 15,9-1 16-15,-5-5 3 16,5 0 0-16,3 2 3 16,2 1 3-16,1-1 2 15,-2 8 2-15,1 3-1 16,8 7-1-16,0 9 1 0,9 6 1 15,2 6 8-15,1 1 20 16,-1-1 11-16,-7-5 19 16,-6 0 7-16,-14-4 28 15,-8 0 4-15,-16-6-6 16,-1 0-10-16,1 2-44 16,4-2-29-16,7 1-484 15</inkml:trace>
  <inkml:trace contextRef="#ctx0" brushRef="#br0" timeOffset="124922.1356">17570 12046 612 0,'0'-4'347'0,"0"-3"-44"0,-2 0-56 15,-3 6-98-15,-1 0-38 16,-7 3-62-16,-2 6-22 15,-6 0-7-15,-5 7 0 16,-1-1-2-16,-2-3-2 16,2 1-10-16,8 1-6 15,7-2 17-15,10 2 16 0,15 3 32 16,11 0 20-16,19 5 2 16,3 4-13-1,2 1 21-15,-4-1 155 0</inkml:trace>
  <inkml:trace contextRef="#ctx0" brushRef="#br0" timeOffset="136189.7078">9390 13637 957 0,'3'5'365'0,"11"8"-242"0,5 5-40 16,13 13-17-16,5 1-12 15,-1 6 10-15,2-1-86 16,-3-6-157-16</inkml:trace>
  <inkml:trace contextRef="#ctx0" brushRef="#br0" timeOffset="136395.9895">9737 13696 936 0,'-10'0'456'0,"-8"1"-153"0,-5 8-155 15,-4 5-30-15,-5 9-40 16,-4 6-14-16,-5 8-26 16,-2 0-15-16,4-1-9 15,4-7-6-15,14-13-106 16,5-6-69-16</inkml:trace>
  <inkml:trace contextRef="#ctx0" brushRef="#br0" timeOffset="136808.1921">9758 13430 610 0,'0'-11'396'16,"1"-11"39"-16,7 4-170 0,4 3-91 16,6 6-40-16,7 5-63 15,-1 4-23-15,-3 10-22 16,-5 1-10-16,-11 8-1 15,-5 2 4-15,-11 5 2 16,-6-1 1-16,-3-1-6 16,3-1-4-16,9-8-8 15,4-4-4-15,7-5-3 16,5-4-2-16,7 1 2 16,7 2 1-16,7 2 1 15,5 0 0-15,5 4-98 16,-2 0-89-16</inkml:trace>
  <inkml:trace contextRef="#ctx0" brushRef="#br0" timeOffset="137251.6332">9590 13794 736 0,'-5'1'423'15,"-4"0"-86"-15,2 2-115 16,3-1-48-16,5 6-74 15,7 2-31-15,8 9-35 16,6 5-3-16,7 4-15 16,1-4-3-16,0-3-2 15,-2-7-21-15</inkml:trace>
  <inkml:trace contextRef="#ctx0" brushRef="#br0" timeOffset="137582.3518">10141 13655 749 0,'1'-2'437'0,"1"-1"-52"16,0 3-101-16,-2 0-114 15,0 0-52-15,0 0-67 16,0 1-13-16,6 27-16 16,9 33-3-16,-8-20-6 15,-2 0-2-15,1-2-4 16,-2-6 39-16,1-10-143 15,3-6-99-15</inkml:trace>
  <inkml:trace contextRef="#ctx0" brushRef="#br0" timeOffset="137743.9546">9992 13808 803 0,'9'2'462'0,"5"3"-18"15,20-1-301-15,12 0-6 16,9-4-73-16,7-2-25 0,-3-4-83 16,-8-3-39-16</inkml:trace>
  <inkml:trace contextRef="#ctx0" brushRef="#br0" timeOffset="138274.6707">10595 13704 1132 0,'-2'4'467'16,"-5"1"-284"-16,1 7-61 15,5 5-78-15,1 3-13 16,9 4-17-16,5-2-5 16,9-2-1-16,6-3-2 15,-2-14 2-15,2-3 1 16,-5-8 8-16,1-8 2 0,-7-2 5 15,-7-5 2-15,-4-2-2 16,-9 3 2-16,1 4-6 16,-1 4 12-16,-1 10-14 15,-2 4-9-15,-2 15-4 16,5 6-18-16,1 17 5 16,4 6 4-16,6 13 0 15,0-1 1-15,-3 3 1 16,-1-1 2-16,-10-12 3 15,-4 1 3-15,-2-8 11 16,-10-6 7-16,-5-7 11 16,-4-6 6-16,-10-18-2 15,1-5-3-15,-3-21-7 16,7-7-27-16,14-6-96 16,10-3-79-16</inkml:trace>
  <inkml:trace contextRef="#ctx0" brushRef="#br0" timeOffset="138682.5782">10945 13478 598 0,'1'-10'366'16,"1"-9"4"-16,8 3-201 16,6 1-31-16,4 7-16 15,3 7-11-15,1 7-21 16,-2 3-9-16,-3 6-20 15,-5-1 9-15,-14-1-1 16,-7 0-3-16,-13 3-12 16,-2 1-16-16,1 2-27 15,6 0-6-15,12-4-6 16,6-3-2-16,16-8 1 16,6 5 2-16,14-2 1 15,6 1 1-15,-1 4 0 16,-3-8 48-16,-10 3-79 0</inkml:trace>
  <inkml:trace contextRef="#ctx0" brushRef="#br0" timeOffset="166260.8249">11528 13110 541 0,'0'6'339'0,"0"2"30"0,10-1-198 15,25-1-83-15,7-1-18 16,16-5-33-16,3 0-10 16,-4 0-12-16,-5-7 1 15,-10 4-100-15,-7 2-137 16</inkml:trace>
  <inkml:trace contextRef="#ctx0" brushRef="#br0" timeOffset="166439.1659">11665 13218 1139 0,'5'1'463'0,"11"2"-274"16,7 1-49-16,15-3-44 16,9 2-28-16,14 0-43 15,0-1-5-15,4-2-110 16,-3 0-167-16</inkml:trace>
  <inkml:trace contextRef="#ctx0" brushRef="#br0" timeOffset="166769.0136">12296 12660 1017 0,'0'-7'440'0,"0"-4"-218"16,2 7-67-16,-2 12-55 15,2 10-40-15,2 23-53 16,3 14-6-16,4 23 1 16,-2 7 3-16,-1-6-21 15,-4-5-61-15,-2-20-158 16,-1-9-151-16</inkml:trace>
  <inkml:trace contextRef="#ctx0" brushRef="#br0" timeOffset="166978.8302">12493 12992 771 0,'-8'1'394'15,"-15"6"-103"-15,-4 3-78 16,-2 4-90-16,3 0-40 16,7 1-64-16,8-1-19 15,12-1-15-15,5 0-2 16,15 0 13-16,4-4 7 15,4 0 13-15,3-2 2 16,3-1-2-16,-2-1-25 16</inkml:trace>
  <inkml:trace contextRef="#ctx0" brushRef="#br0" timeOffset="167323.076">12720 13174 755 0,'2'2'344'0,"13"0"-130"16,0 0-74-16,7-5-54 16,3-1-16-16,-3-6-35 15,0 1-8-15,-6-5-4 16,-5 2 2-16,-10-2 20 15,-2 4 8-15,-13 1 7 16,-3 6 1-16,-6 3-22 16,-3 0-11-16,6 13-18 0,-2 2-7 15,7 11-11-15,0 3-2 16,5 2 10-16,10 1 7 16,10-7 16-16,10 0 9 15,15-5 2-15,2-4 0 16,8-6-2-16,0-5-3 15,-3-9-53-15</inkml:trace>
  <inkml:trace contextRef="#ctx0" brushRef="#br0" timeOffset="168155.2331">13499 13160 548 0,'-19'6'270'15,"-17"2"-109"-15,11 2-25 16,28 3-42-16,19-3-31 0,40 1-31 15,15-3 3-15,48-4 17 16,21 0 19-16,35-4 29 16,21 1 6-1,7 1-34-15,-16 1-21 0,-14-1-29 16,-26 1-6-16,-35 2 10 16,-12-2-37-16</inkml:trace>
  <inkml:trace contextRef="#ctx0" brushRef="#br0" timeOffset="168969.9551">14143 12799 495 0,'-2'-3'298'15,"8"-4"-51"-15,-4 0-41 16,3-1-13-16,-5-4-28 16,-8 2-15-16,-8-5-34 0,-8 2-21 15,-7 3-40-15,-6 3-22 16,0 7-32-16,2 3-12 15,5 14-15-15,6 1-3 16,12 10-1-16,11 6-1 16,14 2 9-16,9 1 4 15,12-7 13-15,3-8 3 16,3-12 7-16,1-9 3 16,-7-12 8-16,-6-7 3 0,-6-14 2 15,-8-8 0-15,-4-7-3 16,-1-9 0-16,-9-7 4 15,0-3-11-15,-7 4-2 16,-5 6-3-16,2 18-9 16,3 12 5-16,-1 20-8 15,3 11-3-15,3 20-8 16,-4 9-3-16,7 13 3 16,4 2 1-16,4 9 8 15,0 0 3-15,0 3 5 16,-4 3 2-16,1-8 4 15,-3-3 2-15,-2-20 1 16,4-6-2-16,-4-16-233 16</inkml:trace>
  <inkml:trace contextRef="#ctx0" brushRef="#br0" timeOffset="169547.6473">14505 12821 605 0,'1'-5'354'0,"4"-6"-47"16,0-1-59-16,-4-1-90 15,3 0-25-15,-9-1-33 16,-3-2-15-16,-6 1-25 16,-4 0-12-16,-8 5-28 15,1 5-12-15,-3 8-22 16,1 5-5-16,5 9-5 15,2 5 0-15,10 2 5 16,4 0 3-16,11-2 8 16,4-3 4-16,7-6 6 15,5-1 2-15,3-10 5 0,2-4 2 16,-1-8 1-16,-1-5 0 16,-3-2-3-16,-3-1 1 15,-4-1 0-15,-5 4 0 16,-5 6 5-16,-4 3-1 15,-2 7-6-15,-2 6 2 16,-2 13-4-16,-1 3-2 16,0 12 2-16,4 5-2 15,3-1-3-15,2 4-1 16,2-4 2-16,-1-8 1 0,4-3 2 16,0-11-5-16,-4-9-88 15,4 0-118-15</inkml:trace>
  <inkml:trace contextRef="#ctx0" brushRef="#br0" timeOffset="170858.4735">13560 13649 1048 0,'5'-5'448'0,"12"-1"-244"15,4 6-50-15,14 19-74 16,4 11-21-16,6 17-29 15,3 6-10-15,-3 4 0 16,-3-3-11-16,-8-13-113 0,-4-4-231 16</inkml:trace>
  <inkml:trace contextRef="#ctx0" brushRef="#br0" timeOffset="171054.5069">13943 13694 857 0,'-7'-4'380'16,"-7"-5"-178"-16,2 7-109 16,0 2 6-16,-5 6-26 15,-3 5-5-15,-11 14-14 16,-3 7-5-16,-6 11-23 16,3 5-13-16,10 0-8 15,1-2-3-15,11-12-180 16</inkml:trace>
  <inkml:trace contextRef="#ctx0" brushRef="#br0" timeOffset="171455.8959">14041 13513 893 0,'-6'-5'460'0,"-5"-6"-135"15,9 3-173-15,7 2-52 16,16 0-64-16,3 4-21 0,13 2-10 15,-7 2 2-15,-6 7-4 16,-5-1 0-16,-19 8 5 16,1 4 3-16,-13 4 6 15,-5 3 2-15,-1-5-1 16,-1-5-2-16,8-9-7 16,7-2-7-16,12-6-6 15,3 0-2-15,9 0-1 16,1-1 3-16,8 1-46 15,4 1-34-15,3 3-229 16</inkml:trace>
  <inkml:trace contextRef="#ctx0" brushRef="#br0" timeOffset="171655.6557">14427 13630 754 0,'-2'-1'466'15,"0"4"1"-15,-2 5-222 16,4 13-144-16,1 8-25 16,2 14-34-16,0 5-18 15,-3 4-9-15,0-3 1 16,1-12-9-16,2-9-32 16,1-14-168-16</inkml:trace>
  <inkml:trace contextRef="#ctx0" brushRef="#br0" timeOffset="171814.3586">14265 13824 1116 0,'7'6'441'0,"13"5"-312"16,10-1-30-16,20-2-48 15,3-4-18-15,5-4-18 16,-3-2-67-16</inkml:trace>
  <inkml:trace contextRef="#ctx0" brushRef="#br0" timeOffset="172303.3231">14762 13732 1046 0,'-1'-2'529'0,"-3"-3"-188"16,4 8-195-16,0-3-59 0,0 4-77 15,6 20-8-15,17 33 0 16,-5-31 1-16,4-10 5 15,1-4 2-15,3-13 5 16,-1-9 3-16,-3-9 3 16,-1-5 1-16,-11-3 2 15,-3 0 1-15,-7 2-2 16,-2 3-2-16,-4 8-21 16,1 9-13-16,1 16-19 15,-2 11-2-15,1 16 8 16,1 8 10-16,3 13 11 15,2 4 2-15,3 2 3 16,1-4 1-16,-4-7 1 16,-4-4 13-16,-11-10 29 15,-6-2 16-15,-10-11 20 16,-2-5-7-16,-4-17-16 0,2-5-12 16,2-18-62-16,5-6-44 15,13-11-127-15,9-2-134 16</inkml:trace>
  <inkml:trace contextRef="#ctx0" brushRef="#br0" timeOffset="172691.426">15065 13558 581 0,'6'-4'316'0,"5"-8"-34"15,4-5-46-15,5 7-46 16,0-1-18-16,6 6-44 15,-8 5-29-15,-3 7-33 16,-5 3 4-16,-13 9 3 16,-7 3-3-16,-10 4-7 15,2 1-19-15,-1-4-32 0,12-1-6 16,5-10-3-16,2-5 5 16,0-14 14-16,22 6-2 15,15-1 2-15,7-1-5 16,12 9-10-16,-11-5 105 15</inkml:trace>
  <inkml:trace contextRef="#ctx0" brushRef="#br0" timeOffset="202166.9371">22846 11709 333 0,'0'0'131'0,"0"2"-85"15,0 0-27-15,0-2-16 16,0 0-1-16,0 0 1 16,0 0 2-16,0 0 2 15,0-1 3-15,0 0 47 16,0 0 36-16,0 0 70 15,0-1 21-15,0 1-13 16,0 0-25-16,0 0-54 16,0 1-16-16,0 0-30 15,0 0-11-15,0 0-17 0,3 14-9 16,7 34-7-16,-7-25 0 16,1 3 1-16,-1 0-29 15,0-4-279-15</inkml:trace>
  <inkml:trace contextRef="#ctx0" brushRef="#br0" timeOffset="202535.4134">22889 11990 733 0,'-2'0'363'16,"-5"1"-119"-16,7 8-139 16,1 2-39-16,5 6-43 15,2 6-13-15,-3 0-7 16,-1 2 0-16,0 3-76 0,0 0-43 16,1 1-272-16</inkml:trace>
  <inkml:trace contextRef="#ctx0" brushRef="#br0" timeOffset="202863.1872">22919 12345 914 0,'0'5'384'0,"-1"7"-214"16,2 4-60-16,-1 10-66 15,0 1-10-15,2 3-23 16,-1 1-3-16,3-5 2 16,-1-9-72-16</inkml:trace>
  <inkml:trace contextRef="#ctx0" brushRef="#br0" timeOffset="203551.8729">22564 11677 603 0,'-1'-2'370'0,"0"1"-12"16,0 1-123-16,0 0-111 15,1 0-30-15,0 0-46 16,0 0-2-16,0 0 2 16,0 0 1-16,1 7 1 15,1 14-6-15,3 35-17 16,-5-27-10-16,1 2-10 16,-1-1 0-16,0-5-57 15,1-3-76-15</inkml:trace>
  <inkml:trace contextRef="#ctx0" brushRef="#br0" timeOffset="203868.4866">22541 11911 562 0,'0'0'327'15,"3"0"16"-15,5 4-200 16,5-3-27-16,10 0-10 15,9 0-21-15,8-3-37 16,3 1-10-16,-5-3-18 16,-5 2-6-16,-11 1-2 15,-9-1-8-15</inkml:trace>
  <inkml:trace contextRef="#ctx0" brushRef="#br0" timeOffset="205226.5656">21775 11667 761 0,'0'-1'397'16,"0"-1"-126"-16,1 2-66 16,-1 0-95-16,0 0-39 15,0 0-30-15,8 13-2 16,22 39-8-16,-21-25-2 0,-6-2-4 16,-3 2 4-16,-6-2 7 15,-7-1-2-15,-6 0-7 16,-4-2-6-16,-3-2-12 15,3 0-19-15,5-12-96 16,7-3-82-16</inkml:trace>
  <inkml:trace contextRef="#ctx0" brushRef="#br0" timeOffset="206220.3549">22201 11801 509 0,'1'-5'284'16,"2"-1"-36"-16,-1 1-21 15,-2 0-43-15,-2 0-12 16,-5 0-26-16,-5-1-15 16,-5 0-29-16,-3 0-18 15,1 4-40-15,0 2-20 0,3 1-24 16,-1 6-5-16,-3 6-8 16,4 2 0-16,0 6 0 15,6 3 0-15,6 0 1 16,3 1 2-16,8-4 1 15,1-2 2-15,8-3 2 16,1-6 2-16,5 0 2 16,1 0 1-16,1-13 2 15,2 2 2-15,-4-9 3 16,-3-5 1-16,-5 1 3 16,-5-1 0-16,-5 0 1 15,-3 0 1-15,-3 6-6 16,-3 2-4-16,-4 7-7 15,-3 2-4-15,-4 7 0 16,1 4 0-16,1 1 2 16,2 4 1-16,6 1-1 15,1-1 0-15,3 5 0 16,2-2 0-16,0 0 2 0,2 3 2 16,2-2 8-16,-1 2 10 15,0-2 12-15,-3-4 7 16,-2 0 20-16,1-3 1 15,1-4-3-15,-1-3-7 16,0-5-12-16,0 0-19 16</inkml:trace>
  <inkml:trace contextRef="#ctx0" brushRef="#br0" timeOffset="208339.1151">20452 11142 502 0,'-2'-1'307'0,"0"-1"-13"16,-3 2-38-16,4 0-61 15,0 0-33-15,0 0-54 16,-1 0-29-16,1 0-43 15,-1 0-4-15,-11 6-11 16,-35 24 0-16,31-6-2 16,-4 5-7-16,-3 11-6 15,3 0 0-15,5 14-3 16,4 0-1-16,12 2-2 16,2 2-1-16,8-10 1 15,-2 0 1-15,0-10 2 16,-1-3 1-16,0-12 0 15,2-2 0-15,7-14 21 16,1-9 481-16</inkml:trace>
  <inkml:trace contextRef="#ctx0" brushRef="#br0" timeOffset="209431.7167">20029 11159 395 0,'-3'-6'264'16,"4"2"-20"-16,-2 0-44 16,-2-4-16-16,3 4-28 15,-3-5-15-15,-4 0-25 16,2 3-12-16,-2 1-25 16,-1 2-12-16,-1 4-27 15,-6 3-14-15,-8 2-18 16,0 7-4-16,-6 0-4 15,4 2-1-15,3 2-2 16,1 0-1-16,9 3-3 0,1 0 0 16,8-1 1-16,4 0 2 15,7 1 3-15,3 1 1 16,8-1 1-16,2-2 1 16,5-7 3-16,0-4 0 15,1-5 2-15,0-4 2 16,-7-4 1-16,-2-3 1 15,-7-2 3-15,-3 2 4 16,-6-4 4-16,-2 1 1 16,-5 0 11-16,-3 3 0 0,-3 4-7 15,0 3-6-15,3 2-21 16,-4 2-5-16,4 6-5 16,2 4 2-16,0 2 2 15,-1 2 1-15,2 3-1 16,2 3 1-16,-3 6 0 15,4 2 0-15,0-1 2 16,2 0 0-16,6 1 10 16,0-2 9-16,-1-2 5 15,-5-2 1-15,0-3-6 16,0-5-7-16,3-5 11 16,2 1 14-16,-7-5 23 15,1-1 5-15,-1-2-7 16,-4-3-16-16</inkml:trace>
  <inkml:trace contextRef="#ctx0" brushRef="#br0" timeOffset="212874.9334">1632 14204 1114 0,'-2'0'468'0,"1"5"-295"15,0 9-56-15,3 17-87 16,4 12-21-16,7 14-10 15,-5 6-1-15,4 1 2 0,-6 1 4 16,-3-4 3-16,3-5 3 16,-4-12-57-16,4-5-51 15,-2-16-206-15</inkml:trace>
  <inkml:trace contextRef="#ctx0" brushRef="#br0" timeOffset="213109.3578">1855 14244 995 0,'-1'-5'472'0,"-2"-1"-158"16,3 16-142-1,0-6-75-15,0 1-26 0,2 36-40 16,4 9-8-16,3 17-15 15,1-11-4-15,0 1-10 16,-1 0-36-16,-2-4-124 16,-3-4-106-16</inkml:trace>
  <inkml:trace contextRef="#ctx0" brushRef="#br0" timeOffset="213279.464">1724 14568 811 0,'6'1'488'0,"3"3"-40"15,7-1-228-15,2 0-41 16,0-3-90-16,2-2 2 16,4-3-298-16</inkml:trace>
  <inkml:trace contextRef="#ctx0" brushRef="#br0" timeOffset="214056.545">2616 14537 1084 0,'2'4'424'15,"8"5"-281"-15,7 9-79 0,19 6-38 16,4 1-2-16,7 11-2 16,2-1 1-16,-11-1-79 15,-6-3-221-15</inkml:trace>
  <inkml:trace contextRef="#ctx0" brushRef="#br0" timeOffset="214253.2642">2933 14503 839 0,'-6'5'477'15,"-9"-1"-12"-15,0 15-325 16,-4 4-31-16,-8 8-45 15,1 7-17-15,-5 2-24 16,-3 1-6-16,4-9-4 16,3-6 0-16,8-9-73 15,8-6-65-15,6-6-313 16</inkml:trace>
  <inkml:trace contextRef="#ctx0" brushRef="#br0" timeOffset="214463.1398">3015 14568 1048 0,'6'3'423'0,"12"3"-249"15,18 5-84-15,8-5-23 16,7-1-21-16,-1 1-107 15,-4-3-288-15</inkml:trace>
  <inkml:trace contextRef="#ctx0" brushRef="#br0" timeOffset="214817.8375">3648 14479 821 0,'-10'-2'471'0,"-8"0"-79"16,-1 5-208-16,-1 1-51 15,-5 11-85-15,-1 6-35 16,8 10-27-16,4 6-14 15,19 3-10-15,9 0 3 16,12-7 14-16,4-5 8 16,6-11 12-16,1-8 3 0,-3-11 6 15,-6-5 4 1,-14-7 18-16,-7-2 24 0,-17 1 47 16,-10 0 17-16,-11 6-8 15,-4 2-24-15,5 3-31 16,7 1-76-16,13 1-172 15</inkml:trace>
  <inkml:trace contextRef="#ctx0" brushRef="#br0" timeOffset="215101.9758">3812 14542 1240 0,'-3'0'507'0,"-1"4"-326"16,0 3-67-16,0 6-83 16,1 11-16-16,3 4-13 15,5 7-2-15,8-2 0 0,2-3 0 16,7-8 0-16,1-8 0 16,2-10 12-16,0-9 24 15,-3-11 45-15,-6-7 16 16,-5-8 9-16,-5 1-20 15,-3-3-40-15,0 5-16 16,0 4-77-16,-3 8-66 0,0 7-333 16</inkml:trace>
  <inkml:trace contextRef="#ctx0" brushRef="#br0" timeOffset="215339.7943">4069 14549 1141 0,'1'5'508'16,"2"3"-214"-16,0 8-191 16,-1 6-11-16,1 10-45 15,1 4-21-15,4-1-17 16,4-7-5-16,5-15 0 16,1-10 3-16,2-15 21 15,-2-7 23-15,-3-9 24 16,1-5 2-16,-4 2-16 15,-2 0-21-15,1 3-46 16,0 4-76-16,0 5-354 0</inkml:trace>
  <inkml:trace contextRef="#ctx0" brushRef="#br0" timeOffset="215566.5396">4461 14510 987 0,'0'8'473'15,"-3"2"-171"-15,-1 16-150 16,-1 3-27-16,-1 6-51 16,2 6-24-16,3-6-31 15,5 0 13-15,4-13-129 16,5-7-105-16</inkml:trace>
  <inkml:trace contextRef="#ctx0" brushRef="#br0" timeOffset="215876.5629">4744 14605 1113 0,'-5'-7'503'0,"-7"-6"-264"0,1 1-63 16,-2 10-90-16,1 3-32 15,-1 13-18-15,1 7-23 16,5 9-25-16,5 4-6 16,10 3-1-16,6-4 3 15,9-9 8-15,3-5 4 16,0-12 4-16,-3-4 6 15,-5-6 11-15,-6-5 7 16,-11-4 11-16,-5 0 2 0,-15-1-8 16,-7 0-5-16,-1 1-45 15,1 0-64-15</inkml:trace>
  <inkml:trace contextRef="#ctx0" brushRef="#br0" timeOffset="216061.1962">4932 14620 1278 0,'13'-2'521'0,"10"2"-335"16,7 0-67-16,3-1-78 16,-1 0-14-16,0 0-10 15,-6-1 34-15,-5 3-136 16,-1-1-117-16</inkml:trace>
  <inkml:trace contextRef="#ctx0" brushRef="#br0" timeOffset="216194.3138">5090 14644 722 0,'-2'18'380'0,"1"13"-74"15,1 4-184-15,3 4-48 16,5-2-32-16,2-4 11 0</inkml:trace>
  <inkml:trace contextRef="#ctx0" brushRef="#br0" timeOffset="216839.2728">5360 14606 599 0,'-3'5'333'0,"-6"14"-50"15,3 4-95-15,3 7-81 16,1 5-34-16,4 0-49 16,2-2-10-16,6-10 0 15,7-7 11-15,4-17 44 16,1-7 22-16,-2-13 8 16,-1-5-4-16,-5 1-33 15,-1-4-16-15,-10 3-14 16,-2 3-4-16,-1 7-8 15,-1 5 0-15,1 12-17 16,-6 4-6-16,2 16-11 16,2 2-5-16,4 8 9 15,6-1 3-15,5-4 5 16,3 0 0-16,4-9 2 16,1-3 4-16,-1-11 6 15,-4-7 16-15,-6-10 30 0,1-5 5 16,-4-1 1-16,0-1-16 15,-4-2-44-15,2 2-54 16,-2-1-233-16</inkml:trace>
  <inkml:trace contextRef="#ctx0" brushRef="#br0" timeOffset="216955.0146">5541 14455 712 0,'-7'-8'482'0,"-1"-4"-4"0,3 7-276 16,4 4-91-16,7 7-16 15,4 1-151-15</inkml:trace>
  <inkml:trace contextRef="#ctx0" brushRef="#br0" timeOffset="217274.4277">5933 14599 1282 0,'-12'-4'524'0,"-19"1"-342"16,0 5-67-16,4 14-89 0,0 9-27 16,17 10-24-16,4 1-3 15,12 2 5-15,6-2 4 16,9-11 8-16,7-5 5 15,2-13 8-15,-4-7 7 16,-6-11 39-16,-7-4 21 16,-11-1 34-16,-2 1 6 15,-12 5-33-15,-7 3-22 16,-2 2-67-16,-1 3-62 0</inkml:trace>
  <inkml:trace contextRef="#ctx0" brushRef="#br0" timeOffset="217567.3058">6300 14652 895 0,'-3'15'471'0,"-5"16"-131"16,-7 0-83-16,-6-2-124 15,-2-6-41-15,2-8-40 16,-1-7-15-16,3-13-48 15,3-4-21-15,1-12-17 16,2-2-6-16,3 0 28 16,2-1 14-16,8 9-4 0,3 4 5 15,10 6 3-15,4 5 4 16,5 8 13-16,2 6 1 16,0 9 8-16,-3 3 4 15,-1 7 23-15,-6-2 6 16,-1-3-4-16,-1-5 29 15</inkml:trace>
  <inkml:trace contextRef="#ctx0" brushRef="#br0" timeOffset="218075.1109">6862 14653 982 0,'7'2'387'15,"15"1"-264"-15,2-1-32 16,11 1-43-16,4-3-14 15,4-1-14-15,-4-1 0 16,-8-6 3-16,-8 1 2 16,-14 0 5-16,-2-2 2 15,-8 1 1-15,-5-2-4 0,-6 6-13 16,-5 4 4-16,-3 11 5 16,1 6 0-16,4 11-1 15,6 6-12-15,6 2-16 16,6 3 27-16,11-7-109 15,4-7-110-15</inkml:trace>
  <inkml:trace contextRef="#ctx0" brushRef="#br0" timeOffset="218526.3661">7459 14719 661 0,'-7'-8'404'0,"-9"-5"-9"15,-2-4-85-15,-2 7-122 16,2 5-55-16,-6 5-86 0,-3 7-26 16,1 4-21-16,-3 3-10 15,13 9-22-15,6 1-8 16,15 6 3-16,8 1 6 16,11-6 15-16,6-1 8 15,-1-17 9-15,3-5 3 16,-3-9 6-16,-8-9 2 15,-4-6 4-15,-8-5 2 16,-4 1 1-16,0 2 3 0,-8 3 18 16,1 3 5-16,-8 5 7 15,2 6-6-15,1 9-36 16,-1 7-11-16,5 8-21 16,3 2-1-16,5 1 9 15,5 3 3-15,5 3 5 16,0-1 2-16,7-5 2 15,3-6 2-15,3-14 7 16,1-7 12-16,-2-13 30 16,0-2 15-16,-9-5 15 15,-3 3-5-15,-10 5-23 16,-5 1-7-16,-6 4-95 16,-7 3-64-16</inkml:trace>
  <inkml:trace contextRef="#ctx0" brushRef="#br0" timeOffset="219604.9403">8650 14781 604 0,'-5'-5'388'0,"-5"-4"-38"15,-7 0-107-15,-6-3-50 0,-8 0-69 16,-3 2-31-16,-5 8-54 15,5 4-16-15,6 16-32 16,6 7-15-16,13 11-12 16,7 5-2-16,10 2 9 15,7-4 8-15,11-11 12 16,3-7 5-16,6-13 8 16,-2-12 4-16,2-15 10 15,-2-9 2-15,-4-20 2 16,-2-5-1-16,-8-10-1 15,-4-4-2-15,-8 2 0 16,-6-1-6-16,-2 11 34 16,-4 8 23-16,-1 21-6 15,1 9 4-15,-1 16-50 16,1 6-34-16,2 17-3 16,1 8-2-16,3 16 6 0,0 8 9 15,3 10 5-15,1 4 0 16,-4 1 3-16,2-4 2 15,-2-15 1-15,2-8 0 16,3-18 0-16,0-8-36 16,3-16-297-16</inkml:trace>
  <inkml:trace contextRef="#ctx0" brushRef="#br0" timeOffset="219859.8185">8932 14560 804 0,'0'-3'437'0,"-2"-1"-101"16,2 6-119-16,-1-2-108 16,0 7-35-16,-2 23-26 15,-10 56-14-15,8-27-15 16,2 1-5-16,3-5-7 15,3-7-1-15,0-21-6 16,2-5-38-16,0-14-121 16,0-10-85-16</inkml:trace>
  <inkml:trace contextRef="#ctx0" brushRef="#br0" timeOffset="220046.0378">8940 14549 552 0,'2'-8'328'0,"3"-3"-10"15,7-3-193-15,8 0-35 0,11 4-51 16,8-1-20-16,12 4-17 16,1 4 8-16,-3 4-164 15</inkml:trace>
  <inkml:trace contextRef="#ctx0" brushRef="#br0" timeOffset="220294.9706">8898 14973 1078 0,'0'3'461'0,"-3"1"-212"15,6 1-131-15,-3-5-61 0,26 5-7 16,51 4-25-16,-24-7-8 16,-2-1 14-16,-4-3-66 15,-8-5-193-15</inkml:trace>
  <inkml:trace contextRef="#ctx0" brushRef="#br0" timeOffset="220501.1336">8975 14782 1241 0,'10'-1'475'0,"16"-3"-352"16,9 0-39-16,12-1-42 16,6 1-14-16,-2 2-117 15,-7 2-385-15</inkml:trace>
  <inkml:trace contextRef="#ctx0" brushRef="#br0" timeOffset="220803.9126">9365 14939 989 0,'-6'0'520'0,"2"4"-144"16,-3 8-154-16,0 12-139 15,3 4-36-15,1 8-27 16,-1 3-10-16,4 1-17 16,0-1-48-16,2-4-136 15,0-9-196-15</inkml:trace>
  <inkml:trace contextRef="#ctx0" brushRef="#br0" timeOffset="221030.9856">9317 14965 1039 0,'16'-8'486'15,"7"-3"-183"-15,6 5-187 16,2 0-40-16,-2 9-43 16,-3 2-16-16,-7 8-11 0,-9 7 1 15,-17 2 11-15,-6 5 1 16,-13 1 7-16,-1 1-7 16,-1-11-112-16</inkml:trace>
  <inkml:trace contextRef="#ctx0" brushRef="#br0" timeOffset="221641.1679">8933 14261 844 0,'3'1'327'16,"13"1"-198"-16,9 1-56 15,17-2 4-15,11 1-13 0,11-1-28 16,1 2-16-16,-9 0-5 16,-10 2 8-16,-25-2-52 15,-11 2-39-15,-14-3-134 16,-2 0-28-16,-7-2 52 16,7-4 38-16,-7-10 177 15,2-1 59-15,4 0 53 16,0 1 26-16,11 10-7 15,2 6-27 1,-2-1-26-16,1 1-14 0,12 19-10 16,-4 7 4-16,-2 7-12 15,-13-7-13-15,-2-5-9 16,0-6 19-16</inkml:trace>
  <inkml:trace contextRef="#ctx0" brushRef="#br0" timeOffset="222239.2598">10202 14777 692 0,'-13'14'274'0,"-12"11"-180"15,7 4-14-15,12 10-22 16,6-5-2-16,18 1 5 0,8-3-6 15,5-11 3-15,6-4 3 16,-3-17-5-16,-1-7-1 16,-2-18-10-16,-5-10-2 15,-5-11-7-15,-5-6 0 16,-10-2 4-16,-8-3 16 16,-18 3-6-16,-5 8-5 15,-10 10-10-15,-1 11-12 0,6 22-8 16,0 1-7-16,8 17-14 15,5 6-14-15,14 3-5 16,10 6 3-16,16 2-20 16,5 0-38-16,10-1-256 15</inkml:trace>
  <inkml:trace contextRef="#ctx0" brushRef="#br0" timeOffset="222518.0756">10806 14881 668 0,'-13'12'417'15,"-13"12"-12"-15,-2-4-212 16,-4-2-45-16,-4-9-69 16,4-9-25-16,4-7-33 0,4-9-5 15,6-5-12-15,6 1-7 16,10-5-19-16,6 5-6 15,14-1 4-15,5 3 9 16,7 13 26-16,3 7 9 16,-1 18 3-16,-3 9 1 15,-6 9-9-15,-5-3-1 16,-7 2 44-16,2-2-30 16</inkml:trace>
  <inkml:trace contextRef="#ctx0" brushRef="#br0" timeOffset="223222.1704">11621 14675 852 0,'-14'0'406'15,"-16"0"-156"-15,2 3-82 16,3 11-102-16,6-1-38 0,12 6-51 16,9 2-5-16,17-2 4 15,7-1 7-15,11-6 15 16,-4-7 4-16,-4-5 6 15,-8-4 3-15,-9-3 3 16,-9 0 0-16,-10 2-5 16,-4 3-3-16,-19 2-2 15,-4 2 1-15,0 5-3 16,-1 2-2-16,10 5-6 16,6 6-6-16,9 5-4 15,10 4 0-15,7 2 3 16,4-2 3-16,10-8 16 15,0-4 7-15,9-10 11 16,1-7 5-16,6-10-4 16,1-10-3-16,-6-10-3 15,-4-1 0-15,-7-8-2 16,-2 3 1-16,-6 3-9 0,-4 3 36 16,-8 11 28-16,1 6 5 15,-3 13 1-15,2 7-43 16,-2 12-33-16,-7 4-8 15,7 7 3-15,2 2 1 16,6 3-51-16,0-6-52 16</inkml:trace>
  <inkml:trace contextRef="#ctx0" brushRef="#br0" timeOffset="223376.4095">11785 14508 888 0,'-6'-7'538'0,"-2"-2"-15"16,6 5-318-16,2 8-173 15,6 6-50-15</inkml:trace>
  <inkml:trace contextRef="#ctx0" brushRef="#br0" timeOffset="223611.4962">11928 14730 1162 0,'0'4'464'0,"5"7"-290"0,1 4-87 16,8 8-34-16,1 3-21 16,0-1-19-16,0-4-2 15,-4-10 15-15,-1-5 25 16,-1-9 35-16,4-7 5 15,0-7-7-15,-1-3-22 16,0 1-35-16,-2 0-5 16,-1 1-78-16,1 1-77 0</inkml:trace>
  <inkml:trace contextRef="#ctx0" brushRef="#br0" timeOffset="224075.0243">12449 14675 617 0,'-1'9'386'0,"-4"11"-27"16,-5 3-75-16,-9 3-117 15,-1 2-51-15,-8 2-62 16,1-1-17-16,3-7-16 16,1-7-10-16,9-12-51 15,-1-8-9-15,4-11-8 16,3-4 3-16,3-9 40 15,5-1 5-15,4 3-1 16,-1 3-1-16,9 11 6 16,-3 6 0-16,6 11-2 0,6 6 3 15,-4 9-5-15,5-1 3 16,1 5 4-16,0 0 2 16,-1-4 4-16,0 0 2 15,0-8 5-15,-3-8 3 16,2-10 5-16,0-7-1 15,-5-7 1-15,1-1-4 16,-3-1-1-16,-2-2-12 16,-2 2 3-16,-4-1-2 0,-1 10-6 15,-1 4-6 1,-4 16 9-16,1 10 4 0,-2 9 4 16,1 10 14-16,0 2-14 15,0 1-5-15,7-4 1 16,0-4 30-16,1-12-111 15,1-9-83-15</inkml:trace>
  <inkml:trace contextRef="#ctx0" brushRef="#br0" timeOffset="224277.1607">12952 14681 998 0,'1'-2'567'0,"-1"1"-78"0,1-1-260 15,-1 2-163-15,0 0-41 16,0 0-99-16,0 0-2 16</inkml:trace>
  <inkml:trace contextRef="#ctx0" brushRef="#br0" timeOffset="224399.1321">12927 14885 1524 0,'0'1'663'0,"-1"-2"-358"16,1 1-123-16,0-1 209 16</inkml:trace>
  <inkml:trace contextRef="#ctx0" brushRef="#br0" timeOffset="225682.8795">1996 16039 642 0,'-5'-7'345'0,"-7"-8"-47"15,0 0-46-15,-13-2-40 16,-4-1-14-16,-8 4-69 16,-3 4-35-16,2 9-54 15,0 3-33-15,6 15-22 16,6 5-9-16,10 9-13 16,8 5 0-16,12 3 7 0,10-1 5 15,17-5 14-15,5-6 3 16,7-16 7-1,1-10 1-15,-1-11 3 0,0-10 3 16,-10-8 3-16,-5-4 2 16,-9-5 1-16,-6-2 1 15,-6-5-2-15,-1-3 0 16,-8-14 0-16,-9-6 3 16,-4-7-3-16,2 1 7 15,4 18 20-15,3 10 3 16,3 22 29-16,1 8 1 0,-3 8-27 15,3 8-16-15,1 9-43 16,2 10-12-16,6 20 6 16,7 10 9-16,-2 17 14 15,-3 3 3-15,-1 4 1 16,-7-7 1-16,5-9-2 16,-1-4 2-16,-2-17 1 15,5-6-7-15,-6-13-72 16,1-5-83-16</inkml:trace>
  <inkml:trace contextRef="#ctx0" brushRef="#br0" timeOffset="225958.7428">2298 15701 1168 0,'-3'-1'516'16,"-3"2"-272"-16,-1 8-85 16,3 13-74-16,1 13-29 15,3 15-20-15,0 5-1 16,0 7-12-16,0-6-5 16,-2-5-5-16,2-6 0 0,0-13 2 15,0-6-4-15,0-14-75 16,1-6-58-16,-1-6-163 15,0-5-116-15</inkml:trace>
  <inkml:trace contextRef="#ctx0" brushRef="#br0" timeOffset="226123.3379">2222 15697 1113 0,'5'-5'486'16,"3"-5"-214"-16,13 4-203 15,11-4-31-15,17 6-26 16,8-3-6-16,6 3-2 16,-2 3-5-16,-10 0-144 15,-7 1-242-15</inkml:trace>
  <inkml:trace contextRef="#ctx0" brushRef="#br0" timeOffset="226355.2442">2284 16176 1017 0,'-2'2'478'0,"-3"4"-142"0,11-1-243 15,12-3-4-15,18-1-25 16,9-1-5-16,9 0-26 15,-1 0-9-15,-13 0-5 16,-7-2-49-16,-6-5-159 16</inkml:trace>
  <inkml:trace contextRef="#ctx0" brushRef="#br0" timeOffset="226545.1437">2303 15949 1405 0,'4'0'540'0,"9"0"-387"0,12-1-52 16,19-6-54-16,7 1-15 16,4 4-15-16,-2 3-56 15</inkml:trace>
  <inkml:trace contextRef="#ctx0" brushRef="#br0" timeOffset="226793.0514">2695 16077 1094 0,'0'0'479'0,"0"8"-243"15,0 8-83-15,2 15-78 16,-1 7-24-16,0 4-31 16,-1-4-2-16,1-5-49 15,-1-4-66-15</inkml:trace>
  <inkml:trace contextRef="#ctx0" brushRef="#br0" timeOffset="226980.3547">2690 16059 819 0,'7'-8'420'0,"16"-4"-119"0,2 4-107 15,8 6-88-15,0 8-32 16,-10 5-24-16,-2 5-9 15,-19 9 1-15,-9 0 1 16,-16 11-5-16,-3-2-17 16,-3-10-75-16</inkml:trace>
  <inkml:trace contextRef="#ctx0" brushRef="#br0" timeOffset="227286.5822">2955 16327 1189 0,'1'2'559'0,"0"1"-224"16,9 7-207-16,-1 1-60 15,10 9-43-15,1 2 0 16,0 3-15-16,0 2 10 16,-5 0-86-16,6-3-99 15</inkml:trace>
  <inkml:trace contextRef="#ctx0" brushRef="#br0" timeOffset="227492.0393">3125 16295 1246 0,'-17'11'155'15,"9"1"-40"-15,-14 13 118 16,-4 4-59-16,-1 2-82 15,-4-1-33-15,-2-1-43 16,5-4-6-16,9-9-49 16,0-4 10-16</inkml:trace>
  <inkml:trace contextRef="#ctx0" brushRef="#br0" timeOffset="228025.3553">3530 15944 964 0,'3'-1'431'0,"1"1"-178"16,15 3-162-16,4 3-12 15,14 5-42-15,4 2-20 16,0-1-58-16,-1 0-104 16</inkml:trace>
  <inkml:trace contextRef="#ctx0" brushRef="#br0" timeOffset="228266.6113">3503 16084 1309 0,'-3'4'527'0,"2"7"-354"16,6-4-32-16,16-1-27 16,7-1-18-16,16-3-15 15,5 2-17-15,0 0-26 16,-3-1-35-16</inkml:trace>
  <inkml:trace contextRef="#ctx0" brushRef="#br0" timeOffset="229020.902">4567 16041 409 0,'-5'-5'274'0,"-9"-6"28"0,-1 0-104 15,-5-3-38-15,-9-3-14 16,-8 9-18-16,-8 3-24 16,-6 9-46-16,3 13-13 15,10 12-26-15,10 6-6 16,13 10-5-16,13-3-8 16,11 0-4-16,8-4 1 15,17-13 4-15,4-7 6 0,8-18 12 16,0-12 5-1,-9-16 7-15,-2-7-1 0,-10-13-5 16,-4-3-3-16,-8-5 1 16,-3-1 0-16,-11-13 2 15,1 0-3-15,0 0-9 16,-3 4 14-16,2 22 24 16,0 13 13-16,-1 17 5 15,-3 11-24-15,3 13-43 16,-5 8-15-16,1 22-11 15,3 12 9-15,-1 16 11 16,4 7 4-16,2 1 3 16,2-6 0-16,3-9 3 15,-3-7 1-15,4-16-10 0,-1-8-31 16,3-13-101-16,2-13-84 16</inkml:trace>
  <inkml:trace contextRef="#ctx0" brushRef="#br0" timeOffset="229254.1806">4854 15695 1185 0,'-8'9'487'0,"-8"13"-295"15,-2 13-42-15,2 12-48 16,5 6-26-16,5 8-38 15,6 3-11-15,0-10-10 16,1-1-2-16,0-13-5 16,-1-6-24-16,1-14-117 15,-1-6-334-15</inkml:trace>
  <inkml:trace contextRef="#ctx0" brushRef="#br0" timeOffset="229434.4228">4764 15617 1029 0,'2'0'425'0,"12"1"-211"16,11 1-123-16,18 2-54 0,7 4 0 16,3-4-20-16,-5 3-4 15,-3-2-64-15,-2-3-120 16</inkml:trace>
  <inkml:trace contextRef="#ctx0" brushRef="#br0" timeOffset="229672.6899">4761 16210 1238 0,'8'-3'478'0,"18"2"-327"15,12-6-27-15,14 7-11 16,-2 5-29-16,-7 3-44 16,-6 4-10-16,-8-1-38 15,1-2-80-15</inkml:trace>
  <inkml:trace contextRef="#ctx0" brushRef="#br0" timeOffset="229853.1579">4793 16009 1293 0,'4'0'507'16,"14"-1"-348"-16,15 3-66 15,11 0-47-15,6 0-19 16,1 1-53-16,-4 0 393 16</inkml:trace>
  <inkml:trace contextRef="#ctx0" brushRef="#br0" timeOffset="230101.0372">5202 16089 1078 0,'-7'5'489'15,"-3"8"-197"-15,1 11-192 16,3 5-20-16,5 12-43 15,2-2-18-15,2 2-10 0,2-1 33 16,1-11-128-16,1-7-95 16</inkml:trace>
  <inkml:trace contextRef="#ctx0" brushRef="#br0" timeOffset="230557.6318">5167 16107 935 0,'4'-3'488'15,"2"-5"-91"-15,8 3-237 16,6-2-23-16,10 3-46 0,6 4-20 16,1 1-28-16,-1 6-10 15,-14 3-10-15,-9 1 3 16,-15 5 18-16,-12 4 7 16,-13 1 5-16,-7 0-1 15,-3-2-45-15,4-6-35 16</inkml:trace>
  <inkml:trace contextRef="#ctx0" brushRef="#br0" timeOffset="231010.565">5710 16111 1150 0,'-5'0'578'0,"-2"-2"-164"16,1 0-193-16,3 2-123 15,3 0-35-15,0 0-422 16</inkml:trace>
  <inkml:trace contextRef="#ctx0" brushRef="#br0" timeOffset="231536.7947">6308 15982 914 0,'-19'-3'479'16,"-11"-4"-144"-16,-8 9-112 15,-4 9-53-15,0 8-77 16,2 5-31-16,10 6-49 16,8 0-12-16,14 7-9 15,8 1-6-15,16 0 3 16,8-3 4-16,14-11 6 16,7-7 1-16,7-13-13 15,0-4-69-15</inkml:trace>
  <inkml:trace contextRef="#ctx0" brushRef="#br0" timeOffset="231823.1101">6536 16073 844 0,'-7'-3'414'0,"-11"-6"-120"16,0 3-64-16,-1 6-70 15,-4 6-33-15,1 10-64 16,-1 3-25-16,2 6-29 15,5 2-11-15,9 8-13 16,7-2 0-16,13-3 4 16,5-6 4-16,6-12 7 15,5-10 6-15,2-10 5 16,-2-9 6-16,-3-12 6 16,-11 3 28-16,-11-7 19 15,-5 2-1-15,-15 5-7 16,-4 3-30-16,-5 6-54 15,4 6-41-15</inkml:trace>
  <inkml:trace contextRef="#ctx0" brushRef="#br0" timeOffset="232212.1851">6870 16063 698 0,'-10'-2'403'0,"-11"-3"-64"15,-4 5-101-15,1 3-125 16,5 4-50-16,9 7-57 16,6 1-15-16,11 7-7 15,9 3 2-15,12 4 4 16,5 0 15-16,-4-4 37 16,-5-1 24-16,-17-6 74 15,-7-3 20-15,-11-1 12 16,-10-2-12-16,-10-7-54 15,-8-4-34-15,0-7-47 16,2-7-46-16</inkml:trace>
  <inkml:trace contextRef="#ctx0" brushRef="#br0" timeOffset="232872.1079">7359 16014 796 0,'-5'-5'402'0,"-10"-3"-107"15,-5 1-50-15,-11 3-74 16,-6 4-19-16,-4 5-70 16,3 5-21-16,8 10-50 0,4 4-20 15,12 11-14-15,7 3-2 16,14 4 4-16,7 2 3 16,14-7 10-16,3-5 4 15,11-10 4-15,4-7 0 16,1-15 0-16,-4-8-10 15,-9-13-22-15,-10-2-1 16,-15-4 7-16,-4-3 13 16,-6 1 26-16,-10 0 5 15,-1 9 17-15,-2 5-1 16,-6 12-16-16,4 8-11 0,4 20-24 16,-4 10-4-16,6 18 9 15,1 9 6-15,1 6 5 16,1 1 0-16,6-7 11 15,1-4 6-15,7-14 5 16,3-6 4-16,-2-13-7 16,-1-6-4-16,-4-9 15 15,-3-7 47-15</inkml:trace>
  <inkml:trace contextRef="#ctx0" brushRef="#br0" timeOffset="293428.548">20639 11374 656 0,'0'1'318'0,"0"3"-94"15,0-3-59-15,0-1-24 16,0-1-14-16,0-1-12 15,5-30 4-15,55-93-1 32,-30 62 1-32,-1 1-16 0,86-181-15 0,62-67-38 15,26-27-20-15,-20 99-23 16,2 22-2-16,-49 68 4 16,-30 38 7-16,-55 60-16 15,-28 20-38-15,-23 24-168 0,-3 11-231 16</inkml:trace>
  <inkml:trace contextRef="#ctx0" brushRef="#br0" timeOffset="293762.5869">21735 9418 885 0,'15'-5'425'15,"11"-6"-179"-15,11-1-105 16,5 3-19-16,-3 4-47 15,-4 3 11-15,-13 10 25 16,-7 5 12-16,-12 10 6 16,-4 7-23-16,-6 8-43 15,-7 2-18-15,2 2-29 16,3-2-103-16</inkml:trace>
  <inkml:trace contextRef="#ctx0" brushRef="#br0" timeOffset="294515.3474">21021 8035 925 0,'-13'-3'435'0,"-22"-2"-152"15,6 7-90-15,-4 6-79 16,1 7-17-16,10 10-55 15,0 3-9-15,16 6-17 16,10 1-21-16,16-2-10 16,7-4 1-16,6-9 9 15,1-5 5-15,-5-11-54 0,5-3-67 16</inkml:trace>
  <inkml:trace contextRef="#ctx0" brushRef="#br0" timeOffset="294811.1908">21223 8110 464 0,'0'-4'301'0,"-2"-7"25"16,0 3-85-16,-7-1-58 16,-3 1-22-16,-3 5-38 15,0-1-18-15,0 6-40 16,-2 4-18-16,-2 5-41 15,1 4-8-15,3 9-13 16,5 2-4-16,11 3 0 16,7-5 0-16,11-8 4 15,7-5 3-15,5-12 9 16,-2-6 5-16,-3-8 11 16,-5-6 7-16,-9 4 8 15,-7-3 0-15,-8 3 1 16,-5 3-29-16,-4-2-268 15</inkml:trace>
  <inkml:trace contextRef="#ctx0" brushRef="#br0" timeOffset="295238.8664">21537 8024 713 0,'-7'-5'447'0,"-8"-5"-45"15,1 0-78-15,-5 6-120 16,1 3-75-16,0 9-71 16,0 5-26-16,11 5-31 15,1 1-4-15,12 3-10 16,9 2-2-16,5-2 3 16,5 2 7-16,-5-6 7 15,-2 0 3-15,-8-1 4 16,-7-1 3-16,-8 0 9 15,-11 0 6-15,-10-4 10 16,-4-2-1-16,-4-9-8 0,4-4-31 16,7-4-100-16,5-3-87 15</inkml:trace>
  <inkml:trace contextRef="#ctx0" brushRef="#br0" timeOffset="295809.9434">21815 8116 799 0,'-2'-4'399'0,"-8"-9"-117"16,-2 0-37-16,-6 4-55 15,-5 3-30-15,-1 7-60 16,-4 3-30-16,4 9-48 15,2 2-16-15,4 6-13 16,4 4-5-16,9 2-6 0,5 2-3 16,13-6 2-16,6-4 3 15,8-8 7-15,3-6 4 16,4-5-7-16,0-6-11 16,-7-7-17-16,-4 2 2 15,-12-7 16-15,-7 0 16 0,-8 4 25 16,-3-1 8-16,-5 8 1 15,1 7-5-15,1 16-17 16,1 10-9-16,1 16-9 16,0 10 0-16,3 9 8 15,-1 2 3-15,6-2-1 16,3-4 2-16,2-13 1 16,3-5 0-16,-3-15 6 15,-2-9 3-15,-3-14-6 16,3-4-52-16</inkml:trace>
  <inkml:trace contextRef="#ctx0" brushRef="#br0" timeOffset="296078.1983">22037 8116 1108 0,'7'0'495'0,"4"0"-197"15,13 2-244-15,4 3-18 16,7-5-26-16,1 1 1 0,-2-1-37 15,-3 1-79-15</inkml:trace>
  <inkml:trace contextRef="#ctx0" brushRef="#br0" timeOffset="296287.9849">22018 8227 934 0,'2'1'432'0,"3"0"-143"15,9 3-68-15,12 0-62 16,8 2-33-16,12 0-74 0,1-3-22 16,-3-3-15-16,-3-1-70 15</inkml:trace>
  <inkml:trace contextRef="#ctx0" brushRef="#br0" timeOffset="296709.4506">22472 8199 1247 0,'-6'1'520'0,"-1"3"-363"16,13 4-70-16,28 5-77 15,17 2-36-15,38 1 14 0,12-2 7 16,6-3 9-16,2-2 3 15,-17-3 0-15,-7-2-62 16</inkml:trace>
  <inkml:trace contextRef="#ctx0" brushRef="#br0" timeOffset="297152.0083">22726 7816 1018 0,'-4'-3'515'0,"-2"-3"-177"0,5 5-111 15,12 6-121-15,8 5-51 16,16 13-43-16,5 5-1 16,-3 3-4-16,-1 2-2 15,-6 2 0-15,-6 0 19 16,-2-4-99-16,-2-1-73 16</inkml:trace>
  <inkml:trace contextRef="#ctx0" brushRef="#br0" timeOffset="297355.1642">22985 7760 962 0,'-7'-1'470'0,"-4"1"-158"15,-2 10-101-15,-5 10-85 16,0 7-27-16,-8 15-40 15,-7-1-10-15,-7 3-26 16,-5 0-2-16,7-7-114 16,3-5-38-16</inkml:trace>
  <inkml:trace contextRef="#ctx0" brushRef="#br0" timeOffset="297852.1038">22620 8422 875 0,'-3'3'415'0,"-4"8"-157"15,3 7-95-15,-1 10-95 16,2-1-15-16,3 6-26 16,1-2-9-16,1-2-7 15,2-8-1-15,-2-8 2 0,-1-6 11 16,0-12 10-16,2-6 5 16,-2-14 15-16,3-8-5 15,7-7 5-15,5 2 5 16,11 2-11-16,7 5-10 15,9 11-22-15,-2 5-13 16,-5 15-19-16,-5 4-42 16,-10 13-452-16</inkml:trace>
  <inkml:trace contextRef="#ctx0" brushRef="#br0" timeOffset="298173.6561">22751 8728 579 0,'6'-5'339'0,"8"-10"-30"16,3 0-53-16,1-5-72 15,3 2-25-15,-5 4-23 16,-2 2-8-16,-7 6-10 16,-4 3-11-16,-6 9-28 0,3 9-13 15,-3 11-12-15,-2 5-9 16,4 7-21-16,-6-1 0 16,5-4-12-16,2-3-3 15,3-9-10-15,0-8-27 16</inkml:trace>
  <inkml:trace contextRef="#ctx0" brushRef="#br0" timeOffset="299174.8863">23349 8216 716 0,'0'0'370'0,"12"2"-76"0,5 2-121 16,13 5-96-16,11 1-21 16,6-1-38-16,-1-2 0 15,-2-4-197-15</inkml:trace>
  <inkml:trace contextRef="#ctx0" brushRef="#br0" timeOffset="299365.7404">23383 8395 690 0,'10'2'419'15,"11"1"-13"-15,12 0-234 16,10 0-17-16,5-6-76 16,3 2-26-16,-5-1-51 15</inkml:trace>
  <inkml:trace contextRef="#ctx0" brushRef="#br0" timeOffset="299886.6694">22155 9362 976 0,'-1'2'414'15,"3"0"-250"-15,10 0-46 16,19-1-58-16,11-1-13 16,15-4-8-16,-1-1-8 15,-5-1-37-15,-6 1-74 16</inkml:trace>
  <inkml:trace contextRef="#ctx0" brushRef="#br0" timeOffset="300050.301">22213 9488 1276 0,'7'-5'512'0,"11"0"-321"16,11 2-86-16,13 2-60 15,2 1 26-15,0 5-259 16</inkml:trace>
  <inkml:trace contextRef="#ctx0" brushRef="#br0" timeOffset="300560.0262">22705 9498 962 0,'-2'-1'399'0,"5"2"-240"0,16 3-75 15,32 1-77-15,23-1 5 16,39 0 24-16,28 1 1 16,31 6 3-1,9 1-3-15,2 5 12 0,-11-4-69 16,-25-1-224-16</inkml:trace>
  <inkml:trace contextRef="#ctx0" brushRef="#br0" timeOffset="300919.5921">23299 9171 904 0,'3'4'363'0,"10"7"-199"15,10 6-84-15,14 11-21 0,7 3-1 16,6 5-16-16,-1-3-5 16,-7-2-46-16,-6-7-129 15</inkml:trace>
  <inkml:trace contextRef="#ctx0" brushRef="#br0" timeOffset="301088.2751">23634 9138 1137 0,'-14'7'514'0,"-21"10"-229"15,-7 7-105-15,-4 11-85 16,-4 5-35-16,1 4-42 15,0 0-18-15,4-4-127 16</inkml:trace>
  <inkml:trace contextRef="#ctx0" brushRef="#br0" timeOffset="301630.4222">22609 9845 986 0,'0'13'347'0,"1"22"-286"16,4 11-36-16,5 20 2 16,2 4-1-16,4-1-5 15,0-7-4-15,-1-16 0 16,0-11 1-16,-3-20 16 16,-2-7 48-16,-4-19 47 15,-2-11 12-15,-1-18-7 16,-3-10-46-16,0-11-46 0,-1-4-20 15,3-10-15-15,6-1-5 16,8 3-10-16,6 9 3 16,-2 18-3-16,3 16-7 15,-13 24-50-15,-4 9-50 16</inkml:trace>
  <inkml:trace contextRef="#ctx0" brushRef="#br0" timeOffset="301960.9142">22811 9686 691 0,'16'5'321'16,"12"3"-138"-16,21 4-83 16,22 4-13-16,36 1 4 15,15 0-4-15,20-3-7 16,-3-2 5-16,-11-2-45 0,-9 0 3 15,-22 4-123-15,-16 2-130 16</inkml:trace>
  <inkml:trace contextRef="#ctx0" brushRef="#br0" timeOffset="302279.0107">23994 9851 999 0,'-2'1'446'0,"-4"12"-197"15,0 9-70-15,-3 15-81 16,-4 6-22-16,4 5-44 16,4 0 176-16</inkml:trace>
  <inkml:trace contextRef="#ctx0" brushRef="#br0" timeOffset="302751.615">22887 10059 894 0,'-1'-1'426'0,"2"-1"-169"0,0 4-106 16,-1-2-82-16,0 0-18 15,4 27-12-15,45 37-5 16,-26-26-11-16,6 4-5 16,-2-7-9-16,-1-4-57 15,-3-12-443-15</inkml:trace>
  <inkml:trace contextRef="#ctx0" brushRef="#br0" timeOffset="302936.0731">23117 10045 1172 0,'-9'3'506'0,"-15"8"-281"16,-3 5-65-16,-10 12-79 16,0 2-32-16,7 4-35 15,0-2-5-15,9-6-127 16,4-5-143-16</inkml:trace>
  <inkml:trace contextRef="#ctx0" brushRef="#br0" timeOffset="303296.9207">23078 9839 931 0,'4'-10'412'0,"4"-5"-214"15,7 4-32-15,6 10-43 16,3 6-47-16,0 10-42 15,-5 7-3-15,-11 6 8 16,-9 0 8-16,-11 3 3 16,-4-4-3-16,2-5-17 15,4-2-9-15,5-11-11 16,5-3-4-16,8-6-6 16,7 1-2-16,12 0 22 15,3 3-47-15,3-3-202 16</inkml:trace>
  <inkml:trace contextRef="#ctx0" brushRef="#br0" timeOffset="303512.7433">23337 10071 1250 0,'1'5'470'15,"1"7"-342"-15,2 4-52 16,-2 15-29-16,0 2-11 16,-2 8-20-16,0 2-3 15,0-8-34-15,0-3-76 0</inkml:trace>
  <inkml:trace contextRef="#ctx0" brushRef="#br0" timeOffset="303659.2945">23216 10190 879 0,'9'6'418'15,"9"2"-121"-15,15 5-199 16,-1-1-13-16,7-2-37 16,-3-3-18-16,-5-6-107 15</inkml:trace>
  <inkml:trace contextRef="#ctx0" brushRef="#br0" timeOffset="304055.7702">23529 10099 982 0,'-4'6'457'0,"-3"2"-153"16,6 14-213-16,1 1-37 15,6 8-27-15,5-1-13 16,3-3-7-16,3-4-2 16,1-14-20-16,0-6-9 15,2-11-2-15,0-8 1 0,-4-8 24 16,-1-4 10-16,-8-3 11 16,-3-1 5-16,-2 9 4 15,-2 5 4-15,1 18-14 16,2 12-7-16,0 17-8 15,0 12-7-15,-3 15 3 16,-4 7 1-16,-6 6 2 16,-5-5 3-16,-2-8 4 15,-2-6 3-15,-2-15 18 16,-2-5 11-16,-5-17 12 16,2-8 1-16,-1-16-20 15,1-11-18-15,8-9-74 16,3-6-64-16</inkml:trace>
  <inkml:trace contextRef="#ctx0" brushRef="#br0" timeOffset="304453.0179">23695 9948 602 0,'0'-3'365'0,"5"-3"-11"16,3 1-111-16,7 2-98 15,3 1-28-15,8 0-50 16,-2 1-12-16,-6 4-22 16,2 1-9-16,-12 10-11 15,-4 3-3-15,-6 10 14 16,-5-1 14-16,-6-3 21 16,3-3 9-16,6-12-8 15,4-2-13-15,14-7-24 16,9-3-10-16,7 0-8 15,5 0 39-15,-2 4 290 16</inkml:trace>
  <inkml:trace contextRef="#ctx0" brushRef="#br0" timeOffset="308275.8254">7936 16139 662 0,'-10'0'370'0,"-7"-2"-59"15,8 1-122-15,12 1-114 16,11-3-33-16,25 4-42 16,7-1 2-16,19 2 2 15,3 0 0-15,-3-1-45 16,-11 2-77-16</inkml:trace>
  <inkml:trace contextRef="#ctx0" brushRef="#br0" timeOffset="308455.0942">7932 16253 566 0,'-5'4'304'0,"4"7"-82"16,8-2-70-16,26-2-37 15,10 0-32-15,20-1-22 0,1-1-3 16,-3 4-24-16,-9 1-29 15</inkml:trace>
  <inkml:trace contextRef="#ctx0" brushRef="#br0" timeOffset="308874.1733">8621 15789 666 0,'6'-7'323'0,"2"-1"-143"0,0 6-36 15,-2 16-41-15,-1 15-28 16,3 28-11-16,0 9-9 15,-5 16-26-15,0 5-5 16,-3-11-6-16,0-2-1 16,2-21-51-16,5-12-67 15,7-24-323-15</inkml:trace>
  <inkml:trace contextRef="#ctx0" brushRef="#br0" timeOffset="309050.6892">8859 16140 358 0,'-3'7'269'0,"-17"8"9"16,-4 4-64-16,-5 2-124 16,-6-2-39-16,11-1-36 15,4-5-9-15,15-1-9 16,8-2-1-16,20-3 0 16,7 1 3-16,9-5-11 15,5-2-123-15</inkml:trace>
  <inkml:trace contextRef="#ctx0" brushRef="#br0" timeOffset="309342.3855">9011 16282 734 0,'-2'5'350'0,"-2"5"-87"0,3 3-105 16,9-2-43-16,6 0-14 15,12-6-46-15,5-6-14 16,2-10-11-16,-1-3-2 15,-9-9 3-15,-3 2 1 16,-13-1-6-16,-6 2 10 16,-11 8-1-16,-9 4 4 15,-11 10 5-15,-1 6-16 16,-1 11-12-16,3 1-10 0,11 6-13 16,4 4-2-16,14-2-2 15,3 6 2-15,11-5 6 16,5-6 3-16,10-7 4 15,4-7 2-15,11-9-6 16,2-1-58-16</inkml:trace>
  <inkml:trace contextRef="#ctx0" brushRef="#br0" timeOffset="309895.6878">9513 16302 812 0,'-21'6'361'15,"-15"4"-96"-15,45 4-262 16,29 2-6-16,59 0 0 15,24-2 2-15,53-2 36 16,19-2 29-16,33-5 18 16,10 1 4-16,7-2-31 15,-7-3-26-15,-28-6-13 0,-6 0-1 16,-46-3 0-16,-14 0-53 16</inkml:trace>
  <inkml:trace contextRef="#ctx0" brushRef="#br0" timeOffset="310661.3682">10493 15951 437 0,'0'-7'269'16,"1"-9"14"-16,-1-5-48 15,-6-6-50-15,-3-2-17 16,-9-3-49-16,-1 3-22 16,-10 4-33-16,-3 7-19 0,-1 16-29 15,-1 6-9-15,0 19-17 16,-2 9-2-16,3 14-4 16,10 2-2-16,20 4 4 15,11-5 4-15,17-13 6 16,4-8 1-16,3-21 6 15,4-8 4-15,-1-17 8 16,-1-10 2-16,0-15 0 16,-7-7 0-16,-4-8 0 15,-4-1 1-15,-9 1-1 16,-3 5-3-16,-5 8 20 16,-3 11 13-16,-6 14 22 15,2 8 6-15,-3 12-24 16,1 2-20-16,2 6-31 15,0 4-13-15,2 10-6 0,1 10 5 16,2 14 6-16,0 5 6 16,2 17 2-16,1 5 1 15,2 1 2-15,1 1 2 16,2-20-2-16,0-9-38 16,1-19-112-16,3-6-107 15</inkml:trace>
  <inkml:trace contextRef="#ctx0" brushRef="#br0" timeOffset="311122.2293">10833 15938 727 0,'-4'-4'360'0,"4"-7"-114"16,0-1-34-16,-6-3-44 15,5 2-35-15,-8 2-39 16,-6 1-16-16,-3 6-49 16,-3-1 3-16,-4 6-20 15,0 6-9-15,0 8-7 16,0 4-7-16,5 5-4 0,5 2 0 15,12 1 1-15,5-2 3 16,14-8 5-16,4-5 1 16,7-12 5-16,0-2 1 15,-1-11 5-15,2-1 3 16,-10-4 3-16,1-2 0 16,-9 2 1-16,-4 0-3 15,-4 13 7-15,-2 5 1 0,-2 17 2 16,-1 5 4-16,-4 14-9 15,1 3-1-15,1 1-7 16,4 3-1-16,2-5 1 16,2-4 2-16,-1-5 6 15,4-7 10-15</inkml:trace>
  <inkml:trace contextRef="#ctx0" brushRef="#br0" timeOffset="311811.0719">9646 16722 996 0,'0'2'427'0,"7"10"-212"15,13 9-123-15,19 20-66 16,12 12 4-16,5 5-2 0,0-1 4 16,-7-11-5-16,-5-12 34 15,-13-8-146-15,-2-8-165 16</inkml:trace>
  <inkml:trace contextRef="#ctx0" brushRef="#br0" timeOffset="311990.9732">10060 16778 986 0,'-12'1'451'0,"-11"1"-162"0,-5 13-161 15,-2 7-39-15,-4 9-13 16,1 7-19-16,-5 5-30 15,-2 1-9-15,3-3-10 16,-1-5 0-16,9-11-95 16,7-4-47-16</inkml:trace>
  <inkml:trace contextRef="#ctx0" brushRef="#br0" timeOffset="312315.1579">10173 16644 922 0,'1'-5'380'0,"2"-8"-210"0,8 6-30 16,12 3-35-16,-1 3-12 15,8 4-39-15,-4 6-8 16,-10 7-15-16,-4 6-5 16,-14 6 0-16,-8 7-2 15,-11 3 2-15,-4-1-4 0,7-9-8 16,4-8-5-16,17-13-8 16,6-4-2-16,11-3-6 15,5 0 1-15,8-3-43 16,3 3-55-1,4 1-239-15</inkml:trace>
  <inkml:trace contextRef="#ctx0" brushRef="#br0" timeOffset="312486.7673">10586 16767 1169 0,'-1'1'508'0,"-3"8"-286"15,0 6-65-15,-2 15-112 16,3 8-12-16,3 12-11 15,0 0-8-15,3-3-4 16,0-4 1-16,2-13-36 16,-1-7-63-16,0-11-255 15</inkml:trace>
  <inkml:trace contextRef="#ctx0" brushRef="#br0" timeOffset="312629.2944">10413 16979 744 0,'1'3'435'16,"10"4"35"-16,6 0-286 16,22-3-103-16,11 0-15 0,12-2-27 15,2-3-49-15</inkml:trace>
  <inkml:trace contextRef="#ctx0" brushRef="#br0" timeOffset="313120.2554">10943 16830 840 0,'2'-5'474'0,"-2"-3"-114"16,2 13-188-16,0 11-50 15,4 16-84-15,3 8-8 16,4 4-13-16,3-4-2 16,4-12 0-16,-1-7 0 15,5-18 9-15,-1-13 3 16,2-12 3-16,-6-9 1 15,-3-11-6-15,-5 2-1 16,-9-3-2-16,-2 7-4 16,-3 14-18-16,-3 10-14 0,1 26-13 15,4 14-2-15,1 25 6 16,1 10 9-16,4 12 8 16,-5 3 3-16,-8 2 4 15,-5-1 4-15,-12-1 37 16,-3-7 17-16,-7-18 12 15,2-12 10-15,-2-31-19 16,3-10-16-16,7-24-52 16,3-11-31-16,11-23-111 15,11-8-78-15</inkml:trace>
  <inkml:trace contextRef="#ctx0" brushRef="#br0" timeOffset="313433.789">11292 16653 902 0,'0'-3'463'0,"2"-5"-152"16,11 2-146-16,0 4-31 15,12 2-77-15,0 3-23 16,-1 9-16-16,-3 5-4 0,-19 9 14 16,-8 7 5-16,-14 7 3 15,-5 0 1-15,7-5-18 16,4-6-5-16,14-11-5 16,8-6-2-16,15-10 0 15,8-2 0-15,9-11-46 16,3-3-73-16</inkml:trace>
  <inkml:trace contextRef="#ctx0" brushRef="#br0" timeOffset="313961.2976">11881 16295 905 0,'2'1'321'0,"18"2"-229"15,14 4-54-15,46 5 17 16,18 3 30-16,42 3 16 16,21 2 26-16,21-1 16 15,13 1-28-15,-4-5-40 16,-4-8-28-16,-4-9-43 0,-8-11-15 15,-5-10-108-15,-4 0-111 16</inkml:trace>
  <inkml:trace contextRef="#ctx0" brushRef="#br0" timeOffset="314775.3718">12593 15814 1248 0,'1'-5'500'16,"13"5"-334"-16,2 8-61 16,21 28-79-16,8 10-11 15,7 12-8-15,7 2-2 16,-12-11-27-16,0-5 0 0,-9-9-495 16</inkml:trace>
  <inkml:trace contextRef="#ctx0" brushRef="#br0" timeOffset="314954.9251">13059 15906 1114 0,'-11'-2'487'0,"-13"0"-220"16,-5 4-98-16,-2 14-77 16,-4 6 3-16,-12 9-31 15,1 5-14-15,-1 3-28 16,3 2 25-16,6-4-142 15,5-2-227-15</inkml:trace>
  <inkml:trace contextRef="#ctx0" brushRef="#br0" timeOffset="315671.2345">11919 16815 834 0,'0'0'323'16,"3"9"-202"-16,3 13-74 0,5 23-36 15,3 10 20-15,5 15 9 16,0 1 2-16,-1-8 8 16,-1-5-11-16,-6-20-13 15,1-8-2-15,-2-20 16 16,1-10 14-16,-1-16 16 15,0-15 3-15,0-18-10 16,-1-8-5-16,-6-24 7 16,0-8 6-16,-4-8-8 15,2 4-14-15,3 25-25 16,6 15-15-16,-1 23-3 16,-5 4 0-16,0 8 24 15,-1 6-71-15,8 6-242 16</inkml:trace>
  <inkml:trace contextRef="#ctx0" brushRef="#br0" timeOffset="315980.3699">12009 16622 783 0,'4'-1'308'0,"15"-3"-196"16,15 2-90-16,30 3-41 15,15 2 23-15,41 4 65 16,20 2 16-16,27 1 15 15,11-2-9-15,2-1-45 16,-4-2-16-16,-12-11-36 16,-9-3-9-16</inkml:trace>
  <inkml:trace contextRef="#ctx0" brushRef="#br0" timeOffset="316361.018">13491 16673 856 0,'-3'-3'434'16,"-4"1"-160"-16,7 11-140 15,1 11-36-15,8 18-65 16,3 6-3-16,0 10-7 16,3 1-5-16</inkml:trace>
  <inkml:trace contextRef="#ctx0" brushRef="#br0" timeOffset="316779.0361">12290 17035 1129 0,'5'6'449'16,"3"3"-267"-16,13 9-135 15,12 12 3-15,5 4-23 16,1 1-11-16,-6 0-8 16,-6-5-48-16</inkml:trace>
  <inkml:trace contextRef="#ctx0" brushRef="#br0" timeOffset="316955.3317">12593 17062 1105 0,'-16'6'486'0,"-13"5"-238"16,-9 10-144-16,-2 6-17 15,-6 3-46-15,2 1-15 0,5-2-19 16,6-4-7-16,14-6-133 15,5-5-160-15</inkml:trace>
  <inkml:trace contextRef="#ctx0" brushRef="#br0" timeOffset="317275.6046">12396 16815 910 0,'5'-6'412'0,"8"-3"-203"16,6-2-51-16,11 10-64 15,3 1-36-15,4 12-34 0,-6 4-8 16,-15 10-7-16,-13 7 6 15,-19 0 14-15,-6-1 6 16,-4-6-1-16,3-7-1 16,12-8-14-16,5-6-13 15,14-5-9-15,7-3-7 16,16-3-47-16,6 4-52 16</inkml:trace>
  <inkml:trace contextRef="#ctx0" brushRef="#br0" timeOffset="317481.5711">12847 17030 975 0,'0'6'401'0,"-1"9"-193"16,-2 7-99-16,-1 11-21 15,-2 3-16-15,0 4-43 16,2 4-10-16,4-6-20 16,0-4-55-16</inkml:trace>
  <inkml:trace contextRef="#ctx0" brushRef="#br0" timeOffset="317973.7336">12665 17167 995 0,'9'5'401'0,"6"1"-249"16,12 3-105-16,5-2 2 15,8-1-30-15,3-2-9 16,-2-5 3-16,-4-5 1 0,-2-6 0 16,-7-6 2-16,-3-4 0 15,-6 1 0-15,-10 3 0 16,-3 1-9-16,-6 10 45 15,0 6-4-15,-2 6-8 16,0 7 7-16,0 8-49 16,1 1 2-16,4 4 0 15,6-1 0-15,5-5 2 16,4-3 1-16,9-14 8 16,-2-3 4-16,-4-14 8 15,-1-6 3-15,-7-3 1 16,-5-5-1-16,0 9-3 15,-1 4-4-15,-6 11-14 16,6 7-3-16,-3 15-7 16,-4 6-4-16,6 18 5 15,-5 6 0-15,6 13 1 16,-3 4 2-16,-3 1 19 16,-3-6 10-16,-18-15 20 15,-1-10 11-15,-13-24 1 0,-3-5-4 16,0-20-21-16,2-7-22 15,2-14-78-15,7-5-38 16,8-6-105-16,6-3-148 16</inkml:trace>
  <inkml:trace contextRef="#ctx0" brushRef="#br0" timeOffset="318335.5959">13190 16848 628 0,'-7'-5'386'16,"-3"-3"-27"-16,9-1-184 15,9 2-33-15,5-4-41 16,2 3-23-16,5 6-12 16,-2 2-14-16,2 10-27 15,-1 2-3-15,-15 6 19 0,-4 5 7 16,-13 8-2 0,-1 0-3-16,6 1-26 0,2-6-10 15,12-10-2-15,8-5 1 16,13-7 3-16,11-2 3 15,3-7-2-15,-3-5-202 16</inkml:trace>
  <inkml:trace contextRef="#ctx0" brushRef="#br0" timeOffset="320280.4439">14280 16300 379 0,'-1'-1'297'16,"3"-1"23"-16,7 7-105 15,7 3-54-15,17 5-73 16,8 4-22-16,17-5-45 16,5-1-5-16,-4-11 4 15,-7-4 1-15,-16-4 10 16,-8-2-42-16,-8 3-115 16,-5 2-101-16</inkml:trace>
  <inkml:trace contextRef="#ctx0" brushRef="#br0" timeOffset="320478.7819">14384 16440 645 0,'-4'3'360'0,"-2"3"-68"15,16-1-116-15,10-1-26 0,24 3-42 16,9-2-18-16,8-1-41 15,0-1-21-15,-12-4-6 16,-8-7 2-16</inkml:trace>
  <inkml:trace contextRef="#ctx0" brushRef="#br0" timeOffset="321116.9037">15238 15836 556 0,'-1'-5'368'0,"2"-2"18"16,2 8-195-16,5 19-105 16,5 16-31-16,3 26-25 15,3 12-3-15,-6 18-7 16,-2 0-4-16,-7-2 1 16,-4-5 3-16,0-20 1 15,0-13-30-15,0-27-86 16,3-11-33-16,1-21-109 15,2-8-15-15,4-14 63 16,3-6 28-16,4-3 106 16,4 1 44-16,2 6 47 15,-1 5 46-15,-6 12 73 16,-6 6 28-16,-13 8 7 0,-8 7-25 16,-9 7-44-16,-6 2-23 15,-1 3-32-15,3-2-20 16,11-3-34-16,9-4-7 15,7 1-5-15,5-3 0 16,7 1 2-16,4 2 2 16,8 0-2-16,5 0 3 15,7-6-130-15</inkml:trace>
  <inkml:trace contextRef="#ctx0" brushRef="#br0" timeOffset="321441.6963">15656 16464 840 0,'-2'-1'371'16,"3"2"-162"-16,6 3-113 15,7-2-14-15,11 2-27 16,3-5-17-16,5-3-15 16,0 0 4-16,-9-8 7 15,-5-2 3-15,-7-4 12 16,-5-2 0-16,-11-3-2 15,-7 0 10-15,-16 0-11 16,-6 4-7-16,-4 12-15 16,5 8-24-16,5 19-22 0,5 8-5 15,14 7-3 1,5 8 5-16,12-4 13 0,6-4 10 16,13-4 9-16,6-9 5 15,5-8 5-15,4-2 0 16,-8-9 4-16,-5-5 1 15</inkml:trace>
  <inkml:trace contextRef="#ctx0" brushRef="#br0" timeOffset="322310.2616">16260 16514 841 0,'-15'1'324'16,"-9"1"-249"-16,24 0-9 15,45-2 3-15,27-1-24 16,45 1 20-16,22 1 19 0,54 2 18 16,24-2 6-1,42 0-24-15,22 0-26 0,-6 2-27 16,-1-1-11-16,-16 0-9 16,-15-1 0-16,-21 2-2 15,-19-6-15-15,-22 2-95 16,-24-6-83-16</inkml:trace>
  <inkml:trace contextRef="#ctx0" brushRef="#br0" timeOffset="323027.4455">17818 16111 710 0,'0'-5'326'0,"0"-7"-102"16,0-2-57-16,-4-4-14 15,-1-4 1-15,-10-6-19 16,-5-4-19-16,-6 3-49 16,-3 5-22-16,-2 11-48 15,1 7-12-15,4 17-19 16,3 7-4-16,9 11-2 16,7 6 2-16,16 2 15 15,3-4 8-15,12-5 14 0,2-5 2 16,0-14 8-16,4-2 4 15,-2-13 11-15,1-8 2 16,0-9 2-16,-4-10-3 16,-3-11-4-16,-5-3 0 15,-10-13 0-15,-6-9 0 16,-3-6-2-16,-3-3-2 0,-3 17-12 16,1 13-3-16,0 23-2 15,1 11-2-15,-1 14-12 16,1 4-6-16,4 16-3 15,-1 3-1-15,7 10 16 16,3 9 6-16,4 7 2 16,1 8 3-16,-1 6 2 15,-2 2 2-15,-4-6 1 16,1-9 0-16,-3-12 12 16,1-3-58-16</inkml:trace>
  <inkml:trace contextRef="#ctx0" brushRef="#br0" timeOffset="323567.1364">18200 16086 332 0,'3'-5'261'16,"5"-4"61"-16,0 1-59 15,-2-8-61-15,0 3-19 16,-6-4-37-16,-3 0-12 16,-8 4-31-16,-6-2-14 0,-11 5-33 15,-6 2-21-15,2 8-27 16,-1 4-15-16,7 7-12 15,11 6-2-15,5 2 0 16,7 1 0-16,6 0 7 16,9-4 4-16,7-4 6 15,6-1 2-15,7-8 3 16,-2 0 3-16,2-6 4 16,-2-6 0-16,-7 1 1 15,-7-4 1-15,-8 2-2 16,-2 3 0-16,-6 3-9 15,-1 4-7-15,-2 6-11 16,-1 8-6-16,-1 7 1 16,3 6 9-16,2 8 15 15,1 5 7-15,5 2 23 16,-3 4 3-16,1-8 22 0,-2-5 14 16,-2-10 11-16,1-8 3 15,-1-11-13-15,0-4-7 16,0-3-74-16,-1 2-241 15</inkml:trace>
  <inkml:trace contextRef="#ctx0" brushRef="#br0" timeOffset="324331.1337">16730 16669 730 0,'-18'4'346'0,"-15"7"-124"0,-6 7-50 15,-3 24-55-15,2 17-27 16,6 32-47-16,12 14-17 16,27 9-13-16,16 1-7 15,15-12-3-15,7-11 2 16,6-27 3-16,-1-16 4 15,1-24-45-15,-4-10-108 16</inkml:trace>
  <inkml:trace contextRef="#ctx0" brushRef="#br0" timeOffset="324602.0567">16826 17133 1041 0,'11'1'421'0,"18"7"-255"16,6 6-52-16,14 12-29 15,2 7-29-15,-8 0-34 16,-5 5-5-16,-10-6-17 16,-5-4-59-16</inkml:trace>
  <inkml:trace contextRef="#ctx0" brushRef="#br0" timeOffset="324767.157">17167 17115 1286 0,'-11'7'522'16,"-19"10"-330"-16,-1 3-42 0,-4 17-58 16,-6 1-31-16,-1 9-43 15,3 3-6-15,6-8-30 16,7-4-55-16</inkml:trace>
  <inkml:trace contextRef="#ctx0" brushRef="#br0" timeOffset="325141.8226">17217 16781 822 0,'-1'-2'388'0,"0"-3"-153"15,11-1-128-15,11 3-24 16,16-2-23-16,8 3-5 16,1 3-18-16,-1 5-2 15,-21 2-8-15,-15 7 5 16,-27 9 8-16,-15 5 2 15,-14 15-14-15,3-1-11 0,14-7-11 16,12-1-5-16,23-17-1 16,13-6 0-16,19-6-1 15,6-6 1-15,4-7-25 16,-2 5-54-16</inkml:trace>
  <inkml:trace contextRef="#ctx0" brushRef="#br0" timeOffset="325336.1511">17628 17032 1256 0,'-1'5'497'0,"-1"11"-315"16,-1 6-83-16,-1 12-36 15,2 4-24-15,2 4-26 16,0 0-3-16,0-4 0 0,5-4 11 15,-1-11-80-15,3-5-80 16</inkml:trace>
  <inkml:trace contextRef="#ctx0" brushRef="#br0" timeOffset="325500.087">17493 17208 1213 0,'11'3'446'0,"19"4"-363"16,8 0 8-16,11-2-2 16,7-1-29-16,4-1-30 15,0-3-28-15</inkml:trace>
  <inkml:trace contextRef="#ctx0" brushRef="#br0" timeOffset="326059.7683">18073 17136 1172 0,'-7'6'421'15,"-4"9"-336"-15,3 8-43 0,8 7-15 16,1 3-2-16,11-3-11 15,4 0 3-15,8-12 10 16,11-7 4-16,-4-13 8 16,3-11 3-16,-10-10 1 15,-7-4-4-15,-7 0-6 16,-6-1-5-16,-6 3-7 16,-4 8-2-16,-1 5-30 15,0 10-16-15,2 17-17 16,4 10-5-16,8 26 19 15,5 13 12-15,8 17 15 16,0 3 3-16,-5-6 2 16,-7-12-1-16,-14-14 51 15,-9-7 31-15,-16-12 53 16,-8-6 13-16,-8-18-30 16,3-11-23-16,5-22-61 15,6-8-41-15,14-9-106 0,0-1-56 16,18 0-170-16</inkml:trace>
  <inkml:trace contextRef="#ctx0" brushRef="#br0" timeOffset="326412.4512">18334 16911 853 0,'-4'-10'396'15,"-5"-12"-166"-15,12 9-102 16,5 3-13-16,14 5-33 16,6 5-18-16,2 6-17 15,3 6-6-15,-11 0-15 16,-7 6 5-16,-14 2 9 15,-9 1 4-15,-12 1 2 16,-6-1-6-16,-3-6-20 16,5 0-7-16,10-5-9 15,8-3-3-15,16 2-3 16,7-3-2-16,14 3-2 16,5-2-1-16,5 0-43 15,3-1-52-15</inkml:trace>
  <inkml:trace contextRef="#ctx0" brushRef="#br0" timeOffset="326697.3365">18686 16666 1211 0,'8'4'473'0,"16"15"-324"16,9 18-75-16,10 39-21 15,4 16 18-15,-3 20 8 16,-8 4 7-16,-30 2-8 16,-14-6-26-16,-27-13-7 15,-7-14-6-15,-4-31-8 16,-3-11-4-16,3-21-51 15,6-6-42-15</inkml:trace>
  <inkml:trace contextRef="#ctx0" brushRef="#br0" timeOffset="333845.3898">19050 16685 326 0,'3'-5'267'15,"4"-5"26"-15,8 1-96 16,5 2-35-16,9 4-61 16,1 1-24-16,4 3-28 15,-4 1-9-15,-10 5-10 16,-7 1-1-16,-11 0 9 15,-4 1 3-15,-10 2-2 16,-1 0-1-16,-6-3-15 0,2-1-6 16,3-4-8-16,4-3-6 15,7 2-19-15,3-2-5 16,6 2-1-16,-6-2 0 16,0 0 17-16,17 6 2 15,32 15 3-15,-33-11 0 16,-13 0 32-16,-5 1 14 15,-21-1 15-15,-6 2 2 0,-4-4-31 16,4-4-70-16</inkml:trace>
  <inkml:trace contextRef="#ctx0" brushRef="#br0" timeOffset="334230.6137">19009 16959 856 0,'3'2'402'0,"2"0"-170"15,10-1-108-15,11 4-30 16,16-6-39-16,12-1-7 0,8-2-31 15,-2-2-5-15,-10 5-18 16,-7 1-46-16,-18 1-309 16</inkml:trace>
  <inkml:trace contextRef="#ctx0" brushRef="#br0" timeOffset="334733.2018">19071 17185 816 0,'4'-1'371'16,"0"-5"-165"-16,3-1-33 16,8-4-57-16,4-2-26 15,8 3-44-15,3 2-22 16,7 8-20-16,-2 5-2 15,-7 5-1-15,-7 5-1 16,-15 5 24-16,-9 2 8 0,-14 3 15 16,-7 3 4-16,-7 1-18 15,1-2-7-15,0-5-10 16,6-4-1-16,5-12 0 16,2-3-1-16,6-3-6 15,6-1-6-15,3-3-10 16,9 0-6-16,10 1-6 15,6 2 1-15,14 8 6 16,2 7 3-16,3 4 54 16,-2 4-85-16,-4-5-217 15</inkml:trace>
  <inkml:trace contextRef="#ctx0" brushRef="#br0" timeOffset="339097.7875">19636 16518 1122 0,'1'-1'504'0,"0"-6"-247"15,0 0-61-15,2 0-94 16,-2-4 0-16</inkml:trace>
  <inkml:trace contextRef="#ctx0" brushRef="#br0" timeOffset="372012.7578">17006 15983 458 0,'0'0'334'0,"6"3"56"15,2 1-107-15,16 11-90 16,7 5-33-16,19 10-56 15,10 4-31-15,8 4-37 16,5 2-12-16,-9 0-9 16,-7-3-2-16,-20-7-1 0,-10-4-13 15,-15-8-114-15,-6-6-120 16</inkml:trace>
  <inkml:trace contextRef="#ctx0" brushRef="#br0" timeOffset="372380.4003">17454 16012 954 0,'5'-9'445'0,"2"-9"-173"16,-1 1-71-16,-5 6-55 16,-1 2-28-16,-1 5-52 15,-2 4-10-15,-3 9-43 16,-8 6-9-16,-17 19-8 15,-14 6 4-15,-23 14 5 16,0 6 1-16,-1 0 1 16,8-3 1-16,18-17 0 0,11-8 1 15,21-21-11 1,11-15 102-16</inkml:trace>
  <inkml:trace contextRef="#ctx0" brushRef="#br0" timeOffset="456240.7618">20381 15976 1124 0,'-8'6'375'16,"3"1"-363"-16,18 1-13 16,41-1 4-16,25-3 7 15,56-3 43-15,20-1 25 0,51-1 40 16,17-3 14-1,14 4-31-15,4 0-28 0,-21-1-41 16,-16 0-10-16,-50-8-4 16,-16 3 7-16,-40 1-115 15</inkml:trace>
  <inkml:trace contextRef="#ctx0" brushRef="#br0" timeOffset="456682.5146">21064 15556 941 0,'0'0'370'16,"-5"4"-179"-16,-13 8-86 15,-25 18-10-15,-16 7 8 0,-39 13-37 16,-15 10-19-16,-13 13-20 15,-5 0-4-15,13-8-12 16,13-6 1-16,31-23-3 16,24-11 2-16,38-13 9 15,16-10 16-15,29-2 15 16,19 4-4-16,33 4-7 16,11 8-14-16,13 10-15 15,3 4 2-15,0 2-20 16,1 4 468-16</inkml:trace>
  <inkml:trace contextRef="#ctx0" brushRef="#br0" timeOffset="457902.3909">23022 16098 803 0,'-6'-11'327'16,"-13"-15"-175"-16,-3-1-29 16,-7-1-11-16,1 8-7 0,-1 13-43 15,2 8-22-15,3 17-36 16,0 8-17-16,16 11-15 16,11 3 4-16,11-3 12 15,9-1 4-15,7-13 9 16,-2-6 3-16,10-17 7 15,-5-9 5-15,1-13 8 16,-3-7 2-16,-10-14 1 16,-5-6 3-16,-9-22-7 15,-6-6 17-15,-4-14 10 16,-3 6-5-16,-2 17-6 16,-2 11-9-16,0 37 3 15,1 9-12-15,-1 24-14 16,2 11-18-16,4 21-29 15,4 9 7-15,10 17 19 16,5 5 5-16,8 1 9 16,-4-6 3-16,2-14 5 0,-3-13 1 15,-5-14 3-15,-3-5 3 16,-7-8 16-16,-3-3-23 16,-5-9-108-16</inkml:trace>
  <inkml:trace contextRef="#ctx0" brushRef="#br0" timeOffset="458312.2929">23304 15638 1016 0,'0'-2'466'0,"-5"0"-217"16,1 17-147-16,0 8-35 16,1 26-36-16,3 14 0 15,0 16-4-15,5 7-3 16,-4-12-7-16,4-10 0 16,3-26-2-16,-4-10 3 15,3-14-41-15,-6-10-47 16</inkml:trace>
  <inkml:trace contextRef="#ctx0" brushRef="#br0" timeOffset="458514.3153">23209 15641 796 0,'4'-3'365'0,"15"-4"-115"15,10 0-110-15,20 2-57 16,13 3 4-16,17-1-28 16,-2 0-19-16,-3 5-15 15,-12 1-18-15,-23 4-117 16,-12 6-166-16</inkml:trace>
  <inkml:trace contextRef="#ctx0" brushRef="#br0" timeOffset="458785.869">23247 16197 670 0,'11'3'361'0,"10"1"-55"16,7-2-58-16,1-1-45 16,3 0-42-16,9 3-68 15,-1-3-34-15,3-1-35 16,-3-1 0-16,-8-5-79 16,-1 1-75-16</inkml:trace>
  <inkml:trace contextRef="#ctx0" brushRef="#br0" timeOffset="458999.1002">23239 15964 1261 0,'7'0'459'0,"12"0"-331"0,8 0-64 16,12 1-9-16,6-1-4 16,9 1-30-16,1-1-10 15,0-7-125-15</inkml:trace>
  <inkml:trace contextRef="#ctx0" brushRef="#br0" timeOffset="459323.4711">23672 16080 955 0,'-1'0'436'15,"-4"4"-174"-15,3 8-149 16,0 8-32-16,3 9-31 16,4 7-16-16,-1 4-16 0,1 1-3 15,-4-3 4-15,-1-3-8 16,1-14-117-16,-1-6-180 15</inkml:trace>
  <inkml:trace contextRef="#ctx0" brushRef="#br0" timeOffset="459537.8596">23661 16084 942 0,'7'-7'440'0,"10"-8"-142"16,2 1-83-16,8 8-54 15,-1 4-40-15,1 8-77 16,-4 9-14-16,-11 3-11 16,-7 5 2-16,-12-2 6 15,-4 0 2-15,-11-5-3 16,-6-4 9-16,-4-7-65 16,1-6-55-16</inkml:trace>
  <inkml:trace contextRef="#ctx0" brushRef="#br0" timeOffset="459889.4124">23826 16329 1244 0,'3'3'532'0,"3"-1"-250"0,6 13-201 15,1 3-31-15,10 12-22 16,4 3-9-16,1-3-7 16,0-2-2-16,-5-6-15 15,-3-4-37-15,-5-7-114 16,0-3-122-16</inkml:trace>
  <inkml:trace contextRef="#ctx0" brushRef="#br0" timeOffset="460119.4951">24019 16318 836 0,'3'-5'449'16,"-3"-3"-76"-16,-4 1-109 15,-3 14-107-15,-6 6-38 16,-10 14-69-16,-4 9-7 15,-9 11-14-15,3 2-9 16,0-5-11-16,4-3-2 16,10-14-37-16,4-4 465 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2:50:15.56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1756 7893 658 0,'-1'-5'407'15,"1"0"-54"-15,3 13-191 16,4 15-56-16,12 24-59 15,-5 3 0-15,-4 17-12 16,-2 5 0-16,-8-4-15 16,0-1-2-16,0-16 2 0,0-10 1 15,0-22 23-15,-1-11 11 16,-5-23 5-16,-2-15 1 16,-5-23-15-16,3-8-6 15,0-8 5-15,2-5-3 16,6 2-18-16,5 4-9 15,9 3-17-15,6 10 1 16,4 9 1-16,1 4 0 16,6 13-1-16,3 4-5 15,7 10-2-15,4 3 1 16,0 11 6-16,5 5-41 0,5 8-186 16</inkml:trace>
  <inkml:trace contextRef="#ctx0" brushRef="#br0" timeOffset="239.1205">2084 8139 799 0,'3'-3'422'0,"-2"0"-101"15,5 8-110-15,2 10-103 16,-1 10-18-16,-2 9-26 0,-2 4-14 16,-4 5-22-16,-3-4 2 15,7-7-150-15,0-7-291 16</inkml:trace>
  <inkml:trace contextRef="#ctx0" brushRef="#br0" timeOffset="533.5349">2471 8212 689 0,'-1'17'453'0,"-5"11"-5"0,-14 8-162 15,-3 2-58-15,-8-7-82 16,1-4-38-16,5-15-50 16,1-12-20-16,5-16-38 15,2-10-16-15,3-10-21 16,6-4 1-16,8 7 9 15,8 5 7-15,5 12 16 16,-1 7 5-16,13 14 19 16,4 7 3-16,7 16-7 15,5 6-2-15,-3 7-4 16,-6-1-2-16,-5-2-18 16,-2-4 75-16</inkml:trace>
  <inkml:trace contextRef="#ctx0" brushRef="#br0" timeOffset="934.6036">3044 8193 1025 0,'3'7'431'0,"2"13"-229"0,5 3-54 16,-6 9-32-16,3 2-20 16,3-1-42-16,-4-3-7 15,1-11-23-15,-3-6-6 16,-2-13 14-16,1-4 10 16,-2-16 10-16,4-6 1 15,7-11-22-15,0-5-12 0,9 4-15 16,1 5-4-16,0 12-27 15,-2 6-47 1,0 14-190-16</inkml:trace>
  <inkml:trace contextRef="#ctx0" brushRef="#br0" timeOffset="1200.8771">3571 8271 754 0,'-8'15'488'15,"-3"10"-6"-15,-11 3-259 16,-8-1-53-16,-5-6-87 16,-3-5-23-16,3-15-26 15,4-2-6-15,7-14-31 16,3-5-17-16,12-6-16 16,9-2-5-16,10 4 5 15,10 5 13-15,12 7 21 16,4 9 6-16,6 14 21 15,-4 9-1-15,-5 17-5 0,-3 7 0 16,-11 0-1-16,3 1 11 16</inkml:trace>
  <inkml:trace contextRef="#ctx0" brushRef="#br0" timeOffset="1540.9001">4237 7955 1024 0,'1'1'430'0,"7"10"-234"16,2 15-75-16,5 26-77 16,-2 13-1-16,-2 22-17 15,-4 4-5-15,-4-10-35 0,-1-11-65 16</inkml:trace>
  <inkml:trace contextRef="#ctx0" brushRef="#br0" timeOffset="1827.646">4168 8029 420 0,'5'-23'336'16,"6"-20"51"-16,6 4-98 0,12 14-132 15,6 10-46-15,10 14-54 16,2 4-17-16,-9 10-20 15,-10 5-5-15,-19 8 3 16,-18 4 0-16,-13 1 4 16,-2-3 2-16,-4-11-34 15,14-6-42-15,14-10-37 16,13-7-10-16,16-4 19 16,8 3 32-16,6 7 22 15,0 9 5-15,-11 5 25 16,-8 9 21-16,-20 3 54 15,-11 6 12-15,-15 6-3 16,-4-6-11-16,-6-6-72 16,2-6-95-16</inkml:trace>
  <inkml:trace contextRef="#ctx0" brushRef="#br0" timeOffset="2135.9165">4686 8289 886 0,'9'-3'413'0,"7"-5"-174"15,5-4-121-15,-2-2-31 16,1-7-30-16,-3 0-2 0,-11-5-16 16,-5 1-1-16,-14-3 5 15,-7 3 2-15,-7 9-18 16,-3 5-14-16,5 17-24 15,-1 8-9-15,8 14-6 16,2 6-2-16,11 13 0 16,8 10-3-16,9 6 11 15,8 1 7-15,3-8 13 16,-2-9 2-16,-5-12 11 16,1-8-21-16,0-14-170 15</inkml:trace>
  <inkml:trace contextRef="#ctx0" brushRef="#br0" timeOffset="2532.7471">4955 8113 973 0,'-1'-6'505'0,"-5"-3"-129"16,4 8-208-16,2 5-63 15,-3 10-60-15,0 6-24 16,8 10-13-16,-2 0-2 16,10 0-4-16,2-4 1 15,0-10 0-15,-5-4 2 16,3-12 0-16,-4-5-1 0,-1-8-4 16,6-3 0-16,-6-6 2 15,3 1-1-15,-4-1 2 16,-4 3-2-16,2 9-18 15,-2 6-5-15,4 12 2 16,2 7 0-16,9 8 15 16,4 2 4-16,3-1 1 15,0-6 0-15,3-7 7 16,-4-8 4-16,-3-9 19 16,-2-4 10-16,-12-10 12 15,-5-3 0-15,-11-4-30 16,-2-2-44-16</inkml:trace>
  <inkml:trace contextRef="#ctx0" brushRef="#br0" timeOffset="2903.6384">5889 8098 794 0,'16'-3'413'16,"12"-2"-51"-16,11-5-260 15,7 2-15-15,5 0-38 16,-1 0-19-16,-10 6-12 16,-9-2 2-16,-12 8-67 15,-8 2-39-15</inkml:trace>
  <inkml:trace contextRef="#ctx0" brushRef="#br0" timeOffset="3058.6998">6054 8113 1020 0,'-1'3'439'0,"-1"8"-229"0,-2-1-53 15,5 10-65-15,0 1-17 16,3 4-34-16,4 1-14 15,-1-5-35-15,1-3-69 0</inkml:trace>
  <inkml:trace contextRef="#ctx0" brushRef="#br0" timeOffset="3387.0865">6319 8095 1245 0,'0'-4'542'16,"3"-1"-280"-16,3 17-176 15,-1 3-47-15,1 14-35 16,-3 3 2-16,-3-3 3 16,0-1-1-16,4-8-1 15,3-7-3-15,5-13 0 16,4-5 0-16,-3-16 3 15,3-3 3-15,-1-7-3 16,1 0-3-16,4 7 4 0,0 5 0 16,-1 14 19-16,0 7 7 15,-9 19 7-15,-4 7 1 16,-6 17-13-16,-6 4-6 16,-1 0-19-16,4-3 74 15</inkml:trace>
  <inkml:trace contextRef="#ctx0" brushRef="#br0" timeOffset="4705.5594">7209 8070 733 0,'0'0'283'16,"1"0"-173"-16,5 2-136 16,-6-2-256-16</inkml:trace>
  <inkml:trace contextRef="#ctx0" brushRef="#br0" timeOffset="5023.9354">7244 8071 1003 0,'-2'0'410'0,"7"4"-252"16,4 1-58-16,21 12-64 15,10 1 4-15,6 10-8 16,8 5-6-16,-1 2-14 16,0 3 0-16,-10-2-4 15,-4-4-72-15</inkml:trace>
  <inkml:trace contextRef="#ctx0" brushRef="#br0" timeOffset="5229.3283">7586 8079 1005 0,'-1'-4'479'0,"-2"1"-175"0,-3 3-102 16,5 0-91-16,0 0-16 15,-27 30-32-15,-33 37-13 16,18-22-25-16,0 0-8 16,3-4-37-16,6-5-75 15,10-11-304-15</inkml:trace>
  <inkml:trace contextRef="#ctx0" brushRef="#br0" timeOffset="5419.5281">7692 8172 1090 0,'5'0'460'0,"16"1"-232"16,14 4-128-16,14 0-67 15,3 3-7-15,-3-4-99 16,-4-2-106-16</inkml:trace>
  <inkml:trace contextRef="#ctx0" brushRef="#br0" timeOffset="5739.9972">8303 8085 834 0,'-3'-1'476'0,"-8"-1"-109"16,-6 5-141-16,-7 5-65 15,-6 8-87-15,2 4-29 16,6 8-43-16,6 4-13 0,15 4-7 16,7-1 1-16,20 0 6 15,9-7 3-15,10-13 3 16,0-9 3-16,-13-12 10 15,-4-8 7-15,-19-7 18 16,-7 0 14-16,-6 7-9 16,-17 2-2-16,-11 7-16 15,-4 3 11-15,-2 2-169 16,10 1-82-16</inkml:trace>
  <inkml:trace contextRef="#ctx0" brushRef="#br0" timeOffset="6025.4915">8440 8142 761 0,'-3'-5'469'16,"-2"-2"-25"-16,0 4-176 15,0 11-152-15,-2 8-51 16,4 7-57-16,3 7-5 15,8 4 1-15,4 1-2 16,6-3 0-16,4-5 0 16,0-13 3-16,3-6-2 0,-1-16 58 15,-4-9 16-15,-1-9 29 16,-4-5 0-16,-4 1-55 16,-3 2-13-1,-8 5-57-15,-6 4-35 0,-8 13-123 16</inkml:trace>
  <inkml:trace contextRef="#ctx0" brushRef="#br0" timeOffset="6286.3821">8745 8188 1388 0,'4'0'571'0,"8"3"-354"16,0 3-90-16,-1 10-91 15,-2 2-13-15,-3 11-12 16,-5 2-1-16,3 1-3 16,1-5-1-16,0-13-1 0,7-6 2 15,-1-16 5-15,3-8 3 16,-1-9 15-16,-2-7 13 16,4 0 5-16,-8 0-4 15,3 4-25-15,-2 3-54 16,-5 9-478-16</inkml:trace>
  <inkml:trace contextRef="#ctx0" brushRef="#br0" timeOffset="6453.4758">9061 8144 1114 0,'0'-1'540'0,"-1"1"-223"16,1 4-124-16,0-4-145 15,0 16-27-15,2 52-12 16,-2-25 1-16,2 0-89 16</inkml:trace>
  <inkml:trace contextRef="#ctx0" brushRef="#br0" timeOffset="6756.9163">9354 8169 852 0,'-6'-3'460'16,"-13"-3"-118"-16,-4 6-115 16,7 16-142-16,-5 5-48 15,6 13-46-15,6 7-11 16,14 1 5-16,9 1 4 15,13-14 11-15,6-9 1 0,-3-19 7 16,-4-7 32 0,-7-11 48-16,-6-4 22 0,-7-4 28 15,-6-2-26-15,-13 5-46 16,-2 1-27-16,-5 8-58 16,2 2-72-16</inkml:trace>
  <inkml:trace contextRef="#ctx0" brushRef="#br0" timeOffset="6948.2507">9402 8195 1155 0,'14'-4'492'0,"17"-4"-296"15,8 3-63-15,12 3-69 16,-3-1-36-16,-2 3-18 0,-4 2-3 15,-14 1-25-15,-11 0-41 16,-10 0-221-16</inkml:trace>
  <inkml:trace contextRef="#ctx0" brushRef="#br0" timeOffset="7082.3765">9656 8165 757 0,'-3'4'448'16,"-1"12"-51"-16,1 9-169 0,5 10-137 15,1 10-41-15,4 3-35 16,2-2 16-16</inkml:trace>
  <inkml:trace contextRef="#ctx0" brushRef="#br0" timeOffset="7675.9138">9929 8168 972 0,'-7'5'416'0,"-7"9"-221"16,0 4-63-16,2 13-71 15,4 4-13-15,6 2-27 16,8-2-5-16,15-9-4 16,7-8-2-16,10-17 5 15,-3-8 3-15,1-15 9 16,-5-9 5-16,-9-2 5 16,-3-1 2-16,-16 6 6 15,-4 5 8-15,-7 9-2 16,-1 6-11-16,-3 11-31 15,2 9-15-15,-1 7-15 16,8 5 4-16,10 8 10 16,8 0 4-16,16-1 3 15,2-4 0-15,6-11 4 16,0-6 3-16,-11-11 13 16,-5-6 20-16,-6-9 6 15,-9-3 2-15,-5-6-10 0,1-1-46 16,-6-3-163-16,0-2-86 15,-11-2-288-15</inkml:trace>
  <inkml:trace contextRef="#ctx0" brushRef="#br0" timeOffset="7771.0098">10180 8025 632 0,'-7'-3'445'0,"-4"-7"20"16,6 10-260-16,0 2-59 0,10 6-120 16,4 5 21-16,12 7-500 15</inkml:trace>
  <inkml:trace contextRef="#ctx0" brushRef="#br0" timeOffset="8033.6309">10578 8169 1093 0,'-15'-4'538'0,"-16"-2"-209"16,1 4-115-16,6 5-154 15,2 6-46-15,6 12-37 16,4 4-8-16,9 8-1 16,4 0 1-16,14 0 8 15,2-5 7-15,7-8 12 16,0-4 7-16,-4-10 7 0,-5-3 4 16,-12-3 28-16,-6-2 0 15,-13-3 0-15,-4-2 15 16,3-2-108-16</inkml:trace>
  <inkml:trace contextRef="#ctx0" brushRef="#br0" timeOffset="8327.9118">10991 8225 735 0,'-6'10'401'0,"-10"16"-36"15,-8 1-107-15,-8 1-99 16,-1-5-24-16,0-11-67 16,5-7-20-16,8-14-21 15,2-7-6-15,6-12-16 16,0-2-5-16,2 0-9 16,10 5-4-16,4 6-1 15,7 5 9-15,9 11 10 16,2 4 10-16,6 13 12 15,3 7-1-15,-1 7-2 16,-3 8-3-16,-7 3 14 16,-3 1 415-16</inkml:trace>
  <inkml:trace contextRef="#ctx0" brushRef="#br0" timeOffset="8824.7009">11599 8067 1120 0,'13'4'418'0,"17"11"-314"15,3 15-61-15,9 21-15 16,-4 7-11-16,0 14-8 16,-5 0 0-16,-16-8 1 15,-7-2 5-15,-20-17 14 16,-12-3 13-16,-4-6 2 15,-7-10 1-15,-1-11-26 16,7-9-18-16,-2-19-15 16,7-5-10-16,9-11 3 15,8-6 3-15,16-8 16 0,8-6 17 16,8-10 44-16,1-3 12 16,12 3-5-16,1 4-16 15,5 15-37-15,0 9-9 16,-14 13-4-16,-4 7-3 15,-14 11-14-15,-7 5 0 16,-9 12-33-16,-3 5-79 16</inkml:trace>
  <inkml:trace contextRef="#ctx0" brushRef="#br0" timeOffset="9005.3054">12133 8166 1053 0,'4'-9'505'0,"5"-6"-190"16,-5 4-146-16,2 15-123 16,-1 5-17-16,-2 13-11 15,1 8-10-15,-3 3-2 16,0 4 0-16,-1-7-24 16,0-3-60-16</inkml:trace>
  <inkml:trace contextRef="#ctx0" brushRef="#br0" timeOffset="9293.6303">12577 8234 1143 0,'-14'9'533'0,"-10"5"-217"15,-11 4-161-15,-2 0-42 16,-4-7-49-16,2-3-19 15,8-15-21-15,1-3-12 16,14-12-22-16,3-1-9 16,9 0-12-16,4-2 1 0,8 5-1 15,6 5-2-15,6 6 8 16,11 8 5-16,1 12 20 16,5 6 8-1,-1 17 5-15,-8 4 0 0,-5 7-3 16,-6 2 56-16</inkml:trace>
  <inkml:trace contextRef="#ctx0" brushRef="#br0" timeOffset="9754.7082">13476 8268 740 0,'3'-8'467'16,"-1"-7"-61"-16,-9-1-87 16,-7 0-69-16,-8 5-114 15,-4 1-45-15,-9 9-71 16,2 2 5-16,2 11-14 15,2 3-11-15,11 10-13 16,1 5-4-16,16 8 8 16,6 1 2-16,15-3 4 15,10-7 0-15,7-14 3 16,1-9 1-16,-2-14-7 16,-4-6-49-16,-9-12-266 15</inkml:trace>
  <inkml:trace contextRef="#ctx0" brushRef="#br0" timeOffset="9895.3207">13362 8041 1220 0,'-6'-1'584'15,"-5"-6"-252"-15,4 1-111 16,7 5-180-16,6 1 0 16,12 4-180-16,5 1-471 15</inkml:trace>
  <inkml:trace contextRef="#ctx0" brushRef="#br0" timeOffset="10184.7456">13526 7987 1343 0,'0'-21'578'0,"7"-19"-330"16,9 4-88-16,20 19-120 15,-1 9-13-15,7 26-8 16,-4 15-16-16,-6 24-5 15,-1 9-1-15,-15 9-1 16,-4 3 1-16,-11 0 3 16,-2-2 0-16,-3-21 6 15,2-9 1-15,-4-25 11 16,3-12 12-16,-4-14 5 16,1-10 1-16,-5-15-3 15,-4-2-13-15,-6 0-15 0,-2 4-5 16,1 22-23-16,0 10 8 15,3 16-91-15,5 1-50 16</inkml:trace>
  <inkml:trace contextRef="#ctx0" brushRef="#br0" timeOffset="10470.027">13894 8233 900 0,'5'-4'511'0,"11"1"-72"15,3 4-227-15,1 14-137 16,-3 4-33-16,-9 10-1 16,-7 0 3-16,-7 0 1 15,-2-3-4-15,2-7-23 16,5-5-9-16,6-15-9 16,8-9-3-16,8-12 0 15,4-6 1-15,3 0 2 16,1 4-2-16,-3 8-4 15,-1 10-1-15,-8 14 1 16,-6 8 5-16,-10 16 7 16,-1 4 2-16,-8 2 2 15,1 0 30-15</inkml:trace>
  <inkml:trace contextRef="#ctx0" brushRef="#br0" timeOffset="11165.6996">14673 8220 659 0,'0'-5'419'0,"0"1"-26"15,3 0-158-15,17 5-121 16,6 2-45-16,14 0-28 15,8 1-14-15,-3-3-13 16,-8 1-1-16,-13-2 6 16,-9-1 2-16,-13 1 4 15,-4 0-4-15,-11 2-10 16,-6 6-6-16,-5 5-11 16,-2 8-3-16,7 6-8 0,5 6 0 15,9 4-1 1,6-5 3-16,13-4 9 0,6-8 3 15,9-12 10-15,3-6 7 16,0-15 5-16,0-7 1 16,-6-6 0-16,-3-2-2 15,-8 2-7-15,0 2-5 16,-6 12-16-16,4 8-8 16,-9 11-2-16,-2 8 3 0,-1 12 10 15,-7 2 7-15,6-1 4 16,-4-2 1-16,1-11 2 15,3-5 2-15,2-11 13 16,5-5 1-16,8-12 0 16,-2-8-3-16,5-5 0 15,4-1-6-15,1 4 30 16,7 10 2-16,-2 16 1 16,-5 5 12-16,-7 22-11 15,-8 10 4-15,-10 8-8 16,-5 6-5-16,-5-5 355 15</inkml:trace>
  <inkml:trace contextRef="#ctx0" brushRef="#br0" timeOffset="12070.2096">1743 9466 665 0,'14'9'338'16,"7"3"-116"-16,11 2-71 15,1-6-11-15,2-6-38 16,5-3-17-16,-10-13-11 15,-4-3-11-15,-12-12-7 16,-8-3-3-16,-12 2-19 0,-6 0-5 16,-16 2-7-16,-5 4-3 15,-5 11-7-15,4 9-9 16,12 22-24-16,2 14-8 16,12 21-3-16,0 7 1 15,11 14 14-15,6 2 6 16,4-4 8-16,3-4 3 0,-3-15 25 15,3-8-68-15,0-20-414 16,4-10-25-16</inkml:trace>
  <inkml:trace contextRef="#ctx0" brushRef="#br0" timeOffset="12384.3082">2382 9354 629 0,'0'5'410'0,"-3"8"29"15,-4 2-130-15,-11 10-93 16,-1-1-44-16,-8 3-73 16,-1-3-28-16,0-14-32 15,0-4-8-15,4-16-23 16,2-9-9-16,4-8-19 15,7-3-8-15,7 3 1 16,4 2 1-16,12 9-5 16,2 5 7-16,9 11 13 0,5 12 5 15,1 12 13 1,-6 8-1-16,0 7-2 0,1-2 1 16,-5-1-52-16,2-6-78 15</inkml:trace>
  <inkml:trace contextRef="#ctx0" brushRef="#br0" timeOffset="12538.816">2229 9068 1521 0,'-1'0'568'0,"1"3"-437"15,3 7-95-15,11 13-42 16,6 4-401-16</inkml:trace>
  <inkml:trace contextRef="#ctx0" brushRef="#br0" timeOffset="12885.5118">2655 9062 810 0,'-2'-5'412'0,"-7"-3"-147"16,1 11-77-16,9 25-87 16,1 16-48-16,9 32-34 15,0 10 5-15,0 10-8 16,-3-3 2-16,-4-12-21 16,-1-12-51-16,-2-23-276 15</inkml:trace>
  <inkml:trace contextRef="#ctx0" brushRef="#br0" timeOffset="13180.1219">2541 9158 773 0,'5'-34'373'0,"4"-38"-138"16,14 16-40-16,7 15-31 16,4 16-31-16,2 19-36 15,0 8-39-15,-6 17-37 0,-7 4-11 16,-16 9-5-16,-9 5 2 15,-11 0 3-15,-2-2 2 16,1-11-5-16,6-9-16 16,11-12-15-16,7-3-5 15,11-8-2-15,5 1 11 16,10 6 6-16,1 1 0 16,-1 15 6-16,-10 5 3 0,-26 9 10 15,-11 5 3-15,-26 8 3 16,0-1-2-16,6-4-74 15,8-4-78-15</inkml:trace>
  <inkml:trace contextRef="#ctx0" brushRef="#br0" timeOffset="13514.6367">3171 9297 586 0,'-5'-5'400'0,"-8"-1"26"16,-6 3-90-16,-7 12-156 16,-2 7-45-16,1 13-89 15,5 6-31-15,12 3-23 16,11 0-7-16,14-8-4 16,8-7 3-16,6-14 7 15,-3-6 7-15,0-9 18 0,-4-13 10 16,-9-9 36-16,-6-5 10 15,-9-10 5-15,-5-4 1 16,-11-9-22-16,-2-4-5 16,2 3-23-16,2 3-7 15,11 10-22-15,5 4-16 16,11 6-5-16,4 6-8 16,13 13 45-16,4 6-85 15,1 20-164-15</inkml:trace>
  <inkml:trace contextRef="#ctx0" brushRef="#br0" timeOffset="13807.6189">3417 9300 1134 0,'-12'-3'512'0,"-16"3"-259"15,4 4-91-15,0 14-109 16,4 8-38-16,0 13-25 16,14 4-5-16,14 0 0 15,7-8 2-15,21-14 5 16,0-7 8-16,1-17 60 16,-1-8 30-16,-11-7 42 0,-6-9 7 15,-15-3-43-15,-4 3-24 16,-8-7-39-16,-6 4-30 15,2 1-95-15,-1-1 439 16</inkml:trace>
  <inkml:trace contextRef="#ctx0" brushRef="#br0" timeOffset="13989.9214">3900 9517 986 0,'0'16'587'15,"-2"11"-107"-15,-16 3-248 16,-5 4-55-16</inkml:trace>
  <inkml:trace contextRef="#ctx0" brushRef="#br0" timeOffset="14547.4185">4529 9089 832 0,'-1'0'395'16,"-3"11"-153"-16,6 10-114 15,1 18-120-15,-2 4 5 16,1 7 1-16,-1-3-2 15,2-9-257-15</inkml:trace>
  <inkml:trace contextRef="#ctx0" brushRef="#br0" timeOffset="14715.8382">4633 9131 803 0,'0'-4'434'0,"0"1"-76"16,0 9-109-16,0-6-100 15,0 13-25-15,0 52-50 16,0-26-27-16,5 3-59 16,6-5-80-16</inkml:trace>
  <inkml:trace contextRef="#ctx0" brushRef="#br0" timeOffset="14996.8462">5101 9353 771 0,'-7'12'493'0,"-6"7"6"15,-4 7-271-15,-3-2-55 16,-3 0-73-16,5-1-27 16,-5-9-33-16,-2-2-9 15,7-12-11-15,-5-9-8 16,6-4-23-16,2-8-11 15,11-6-17-15,8 4 1 16,13 0 6-16,2 7-2 16,10 16 3-16,-4 6 2 0,-2 20 9 15,3 7 8 1,-10 9 15-16,3 2 13 0,0-5-351 16</inkml:trace>
  <inkml:trace contextRef="#ctx0" brushRef="#br0" timeOffset="15339.4228">5367 9382 1032 0,'-6'4'491'0,"2"9"-197"16,-3 8-120-16,3 10-117 15,5 4-20-15,9-1-15 16,1-4-7-16,4-11 0 15,5-11 2-15,-2-13 10 16,4-9 2-16,3-18-1 0,-4-7-2 16,-5-15-4-16,-1-6 2 15,-12-9 7 1,-5-2 2-16,-14 2 1 0,-6 2-20 16,-9 23-13-16,-6 12 1 15,-1 31-13-15,-4 8 11 16,4 17-9-16,8 6-9 15,16 6-3-15,13 3 1 16,25 0 10-16,10 0-8 16,16-2-131-16,5-3-162 0</inkml:trace>
  <inkml:trace contextRef="#ctx0" brushRef="#br0" timeOffset="15685.92">5723 9528 958 0,'0'7'445'16,"0"5"-182"-16,8-6-149 16,6 2-25-16,5-7-23 15,5 0-1-15,1-9-15 16,0 0-7-16,-5-7-12 15,-5-6-4-15,-7 0 2 0,-7-4 1 16,-6 2 1-16,-14-2 14 16,-10 5 21-16,-4 3-4 15,1 17-22-15,4 10-22 16,6 17-38-16,7 10-3 16,8 6 3-16,1 9 5 15,7 6 6-15,5 2 2 16,0-5 7-16,9-2 1 0,0-12-28 15,-1-6-48-15,3-11-470 16</inkml:trace>
  <inkml:trace contextRef="#ctx0" brushRef="#br0" timeOffset="16054.9567">6177 9490 695 0,'6'-3'350'0,"-4"-10"-73"0,-5 3 1 15,2-12-20-15,-16 1-16 16,-8 3-76-16,2 3-47 16,-2 10-76-16,4 6-30 15,2 17-24-15,6 5-7 16,7 12 0-16,6-1 5 16,14-3 8-16,2-6 3 15,8-12 6-15,3-5 3 16,1-10 13-16,-1-4-20 15,1-5-124-15,-6-2-68 0</inkml:trace>
  <inkml:trace contextRef="#ctx0" brushRef="#br0" timeOffset="16197.7331">6380 9379 1271 0,'0'3'550'0,"-3"13"-284"16,2 4-79-16,1 11-82 15,-1 3-38-15,2-1-34 16,1-3-48-16,-2-8 182 16</inkml:trace>
  <inkml:trace contextRef="#ctx0" brushRef="#br0" timeOffset="16334.198">6364 9121 1338 0,'-2'0'598'16,"0"-1"-321"-16,-4 1-144 16,6 0 311-16</inkml:trace>
  <inkml:trace contextRef="#ctx0" brushRef="#br0" timeOffset="16832.6702">6677 9139 837 0,'11'-20'413'0,"10"-29"-152"0,-3-2-59 15,-10-4-26-15,-4 4-62 16,-4 20-49-16,-2 9 12 16,-3 26-92-16,-1 15 15 15,0 24-5-15,4 12-17 16,7 30 1-16,3 12 7 0,0 13 10 16,0 3 6-16,-9-12 5 15,-6-10 2-15,-6-22 2 16,-4-15-1-16,-3-19-3 15,6-10-7-15,-7-25-18 16,-3-9-16-16,8-19-92 16,-4-7-72-16</inkml:trace>
  <inkml:trace contextRef="#ctx0" brushRef="#br0" timeOffset="17207.6651">6934 9409 674 0,'-1'1'384'0,"-2"6"-32"16,-1 1-90-16,0 7-87 15,-2 8-34-15,6 4-63 16,2 0-27-16,1-1-27 16,6-6-6-16,-2-10-8 0,4 0 1 15,2-14 3-15,1-2 0 16,5-7-2-16,-3-6-5 15,0-2-9-15,-5 4-2 16,-5 6 0-16,-1 1 0 16,-5 13-6-16,-1-1-5 15,-4 8-4-15,3 2-3 16,-1 4 9-16,5-1 3 16,6 0 4-16,4-1 2 0,7-8 23 15,2-5 19 1,-6-8 47-16,8-8 13 0,-4-5-8 15,-4 1-11-15,2-6-42 16,-13 9-6-16,-4-2-82 16,-2-1-46-16</inkml:trace>
  <inkml:trace contextRef="#ctx0" brushRef="#br0" timeOffset="17386.5669">7366 8979 1300 0,'-2'5'569'0,"-3"6"-255"15,2 9-199-15,4 10-39 16,6 4-37-16,1-1-18 16,0 2 398-16</inkml:trace>
  <inkml:trace contextRef="#ctx0" brushRef="#br0" timeOffset="18008.683">7519 9047 502 0,'0'-6'368'0,"0"-6"100"16,-4 2-83-16,-4 5-99 16,1 8-45-16,-5 6-128 15,4 8-45-15,6 12-49 16,1 0-11-16,4 6 3 16,6 1-36-16</inkml:trace>
  <inkml:trace contextRef="#ctx0" brushRef="#br0" timeOffset="18527.7318">7899 9262 1041 0,'3'1'433'0,"7"4"-207"0,15 6-170 15,6 3-27-15,18 1 0 16,0 1-4-16,0-4-5 16,-4-2-1-16,-15-3 3 15,-5-3 2-15,-17-4 0 16,-7 0-4-16,-10-1-17 15,-8 1-3-15,-6 3-11 16,-4 3 0-16,1 6 5 16,4 5 1-16,5 4-3 15,2 1 1-15,8 3 4 16,4 0 1-16,7-5 4 16,8 1 3-16,9-8 5 15,1-7 1-15,8-8 4 16,-1-8 1-16,4-7-1 0,-1-3-1 15,-3 0 0-15,-4-4 0 16,-6-1-14-16,-5 5 46 16,-9 5 26-16,-4 4 6 15,-2 15 14-15,-3 7-46 16,-3 18-27-16,2 4-7 16,4 5-5-16,2-3-5 15,10-10-130-15,2-3-75 16</inkml:trace>
  <inkml:trace contextRef="#ctx0" brushRef="#br0" timeOffset="18729.1649">8484 9354 791 0,'8'4'402'0,"12"9"-107"15,2 5-52-15,1 10-46 16,2 2-29-16,-4 2-36 15,-5-2-18-15,-12-6 2 16,-8-2-4-16,-12-9-3 16,-4-4-18-16,-1-9-78 15,1-10-13-15</inkml:trace>
  <inkml:trace contextRef="#ctx0" brushRef="#br0" timeOffset="19537.5984">9377 9323 724 0,'-11'-2'397'0,"-12"2"-85"15,-3 7-105-15,3 14-94 16,0 5-46-16,9 11-46 15,10 0-7-15,16-1-23 16,11-4 3-16,8-15 9 16,6-4 10-16,-5-15 44 15,-2-5 25-15,-10-8 40 16,-11-3 14-16,-14-2-20 16,-11-2-24-16,-15 8-48 15,-4 1-28-15,-4 11-40 16,7 7-46-16,9 7-213 15</inkml:trace>
  <inkml:trace contextRef="#ctx0" brushRef="#br0" timeOffset="19825.5703">9560 9341 1004 0,'-2'-5'520'16,"-2"-2"-156"-16,-2 7-124 15,-2 14-144-15,0 7-45 16,4 11-45-16,4 4-5 16,9 2-1-16,6-5-1 15,10-8 1-15,6-5 4 16,5-16 7-16,-1-6 7 16,-5-10 11-16,-3-9 5 0,-7-4 22 15,-6-5 0-15,-8-4-3 16,-6 3-8-1,-10 6-40-15,0 9-33 0,-10 13-116 16,2 6 507-16</inkml:trace>
  <inkml:trace contextRef="#ctx0" brushRef="#br0" timeOffset="20042.6488">9862 9347 1453 0,'3'2'588'0,"11"5"-385"15,0 5-48-15,6 10-82 16,-2 5-24-16,-1 1-24 16,1-2-9-16,-4-8-4 15,-1-6 1-15,-1-6 3 16,-4-4 2-16,0-6 5 0,0-4 1 16,-2-8-3-16,-1-1-3 15,0-6-1-15,2-1-28 16,1-5-64-16,-1 0 418 15</inkml:trace>
  <inkml:trace contextRef="#ctx0" brushRef="#br0" timeOffset="20658.8622">10412 9307 627 0,'-5'-6'381'0,"-7"-6"15"15,-5 1-93-15,-3 6-112 16,-3 1-36-16,0 6-102 16,1 8-30-16,8 8-32 0,9 5-12 15,12 6-2-15,8 0 7 16,8-7 11-16,-1-4 5 16,0-6 5-16,-1-8 6 15,-9-4 4-15,-1-1 2 16,-11-6-7-16,-6-1-8 15,-12 1-4-15,-8 1-6 16,-4 2 4-16,4 4 1 16,5 6-8-16,4 2-1 0,9 8-8 15,1 3-2 1,9 3 3-16,5 1 3 0,9-1 8 16,6-6 5-16,5-8 7 15,6-2 3-15,0-8 4 16,1-3 2-16,0-9 1 15,-4-7-1-15,-1-8 0 16,-1-2 0-16,-7-4 4 16,-2 2 12-16,-8 7 46 15,-7 8 32-15,-4 14 1 16,-3 9-15-16,-4 16-52 16,2 6-34-16,1 11-7 15,0-2 1-15,8-2-15 16,1-7-56-16</inkml:trace>
  <inkml:trace contextRef="#ctx0" brushRef="#br0" timeOffset="20971.9155">10936 9341 963 0,'-8'-19'484'0,"-10"-13"-159"16,-1 11-145-16,-4 7-46 0,3 14-59 16,-3 7-24-16,2 16-37 15,6 8-7-15,5 12-11 16,5 5-3-16,8-3 2 16,4-2 2-16,9-12 5 15,5-12 3-15,8-11 9 16,1-9 5-16,-7-8 13 15,-5 0 6-15,-13-9 3 16,-8 3-7-16,-17-1-18 16,-7 0-12-16,1 6-26 15,2 7-51-15</inkml:trace>
  <inkml:trace contextRef="#ctx0" brushRef="#br0" timeOffset="21382.6847">11280 9389 803 0,'-5'-14'440'15,"-7"-12"-82"-15,0 3-97 16,-5 6-105-16,-3 8-57 15,-3 13-73-15,-4 5-21 16,1 10-19-16,1 5-1 16,10 2 1-16,7 4 1 0,10-2 2 15,11-2 2-15,12-4 5 16,4-6 3-16,1-9 5 16,0 0 3-16,-9-7 5 15,-5-3 1-15,-7 0-5 16,-4-1-3-16,-5 4-9 15,-5-1-8-15,-2 5-5 16,0 8-2-16,-2 12 4 16,2 1 5-16,1 14 5 15,-1 3 2-15,7 3 2 16,5 1 1-16,6-9-45 16,1-8-61-16,2-14-263 15</inkml:trace>
  <inkml:trace contextRef="#ctx0" brushRef="#br0" timeOffset="21680.6068">11605 9349 1033 0,'-11'-11'501'16,"-16"-10"-199"-16,2 8-118 0,4 15-137 15,0 6-34-15,4 19-19 16,2 5-3-16,10 7 5 16,5 0 4-16,7-9 5 15,11-1 6-15,3-16 14 16,4-3 6-16,3-10 8 16,-7-8-1-16,-2-8-2 15,-4-3-5-15,-6-7-9 16,-2-3-14-16,-5 1-80 15,-1 2-70-15,5 12-435 16</inkml:trace>
  <inkml:trace contextRef="#ctx0" brushRef="#br0" timeOffset="21974.5416">11730 9473 635 0,'12'7'367'15,"9"2"-72"-15,11-3-149 16,-2-4-56-16,5-7-52 15,-1-4-1-15,-5-9 1 0,-4-5 20 16,-11-2 44-16,-7-5 14 16,-12 1 16-16,-10 1-16 15,-13 5-49-15,-3 1-26 16,-3 14-39-16,6 6-13 16,1 16-19-16,7 12-3 15,7 16 4-15,5 5 3 0,6 8 10 16,0-1 4-16,2 3 9 15,2-2 3-15,1-4 6 16,0-4 2-16,4-4 1 16,2-6 1-16,5-14-24 15,6-7 500-15</inkml:trace>
  <inkml:trace contextRef="#ctx0" brushRef="#br0" timeOffset="22445.7812">12349 9261 827 0,'-8'-6'474'0,"-6"-3"-73"0,-3 0-161 15,-3 8-138-15,4 1-48 16,1 7-44-16,3 1-10 16,4 2-8-16,1 0-4 15,11 1-3-15,3-1 1 16,10-3-26-16,3-2-34 16,-2-4-99-16,4-4-69 15,-12-1-19-15,-7-1 25 0,-12 2 100 16,-4 4 79-16,-9 7 132 15,-2 5 52-15,3 2 41 16,4 3 4-16,4 5-69 16,6 4-29-16,2 4-25 15,4-2-4-15,5-5 9 16,4-5 11-16,8-7 20 16,-2-5 10-16,1-12 7 15,5-2-15-15,7-6-25 16,5-5-18-16,5 4-28 15,-5-1-5-15,-13 7-5 16,-7 6-29-16,-10 11 353 16</inkml:trace>
  <inkml:trace contextRef="#ctx0" brushRef="#br0" timeOffset="22641.1699">12172 8981 826 0,'8'-8'331'0,"0"-5"-172"0,3 6-47 16,-5 11-43-16,2 7-10 0,0 8-91 16,2 3-120-16</inkml:trace>
  <inkml:trace contextRef="#ctx0" brushRef="#br0" timeOffset="22854.4388">12501 9274 1229 0,'0'1'547'0,"6"6"-227"15,5 7-124-15,13 11-100 16,8 6-16-16,-5 4-50 15,-3 0-13-15,-18-7 0 16,-10-6 5-16,-18-5 8 16,-7-4-4-16,-7-8-48 15,0-1-19-15</inkml:trace>
  <inkml:trace contextRef="#ctx0" brushRef="#br0" timeOffset="23462.8896">13182 9337 930 0,'6'-1'419'16,"0"1"-214"-16,4 10-64 15,-1 15-86-15,-6-4-16 32,-2-10-8-32,0 0-1 0,2 33-3 0,-3-5 1 0,-3-16 12 15,2-24-1-15,1-14-11 16,2-9-6-16,7-14-18 16,2-2-4-16,7-1 3 15,4 7 12-15,6 19 5 16,1 9 3-16,-6 20-1 15,-4 11-10-15,-10 16-5 16,-2 3 1-16,-7 0-2 16,2-1-47-16,4-13-389 15</inkml:trace>
  <inkml:trace contextRef="#ctx0" brushRef="#br0" timeOffset="23764.7574">13394 9232 952 0,'2'-17'428'0,"9"-17"-199"16,9 6-42-16,15 5-80 0,8 8-1 15,5 10-20-15,-1 6-28 16,-11 19-9-16,-1 5-18 16,-15 15-13-16,-2 11 1 15,-3 9-4-15,-3 6 1 16,-5-13-1-16,-4-10 2 15,-1-15 4-15,-2-15 0 16,5-10 12-16,-3-4 0 0,-6-19-10 16,-6-1-5-16,-5 1-24 15,-5 2-10-15,0 13-10 16,-2 7-4-16,-3 11-7 16,4 3-34-1,4 4-106-15</inkml:trace>
  <inkml:trace contextRef="#ctx0" brushRef="#br0" timeOffset="24133.8008">14066 9240 850 0,'-8'-8'475'0,"-13"-3"-72"15,-3 0-170-15,3 11-130 16,-1 5-44-16,8 10-52 0,3 4-8 16,10 5-9-16,4 1 3 15,7-4 7-15,5-2 2 16,1-6 6-16,-2-7 2 16,-4-4-9-16,-5-2-6 15,-10-5-19-15,-5 2-12 16,-9 1 4-16,-5 2 3 15,-1 7 10-15,1 3 6 16,5 7 4-16,9 6 0 16,13-2 10-16,10 0 4 0,14-4 6 15,1-7 2-15,6-4-1 16,0-6 0-16,1-2-38 16,0-3-59-16</inkml:trace>
  <inkml:trace contextRef="#ctx0" brushRef="#br0" timeOffset="24306.5616">14198 9266 1181 0,'2'-5'534'0,"5"-1"-271"16,2 9-74-16,-5 10-101 16,2 8-35-16,-3 11-24 15,-2 5-5-15,-1 2-6 16,-1 1 25-16,1-9-103 15,-1-5-74-15</inkml:trace>
  <inkml:trace contextRef="#ctx0" brushRef="#br0" timeOffset="24486.063">14408 9264 921 0,'0'-3'472'15,"-11"3"-143"-15,-7 0-70 16,-10 13-122-16,-3 4-23 0,6 7-47 15,2 4-24-15,19 4-34 16,4 2-9-16,13-6-3 16,10-2 1-16,5-9-12 15,2-2-2-15,0-6-183 16</inkml:trace>
  <inkml:trace contextRef="#ctx0" brushRef="#br0" timeOffset="25120.041">14583 9268 905 0,'2'0'452'15,"6"0"-101"-15,2 0-219 16,5 0-49-16,9 2-27 15,0-2-13-15,0 3-24 0,0-3-5 16,-9 0-2-16,-2 0 0 16,-9 0-5-16,-7 2-5 15,-13 4-4-15,-1 5-4 16,-3 6-3-16,2 4 1 16,6 6-2-16,-2 2-1 15,9-3 4-15,5 4 2 16,7-10 6-16,8-1 3 15,6-5 6-15,0-9 3 16,2-4 2-16,1-4-1 0,4-5-5 16,1-1-4-16,-3 3-3 15,-1 2-2-15,-9-1-1 16,-2 5-1-16,-6 0-1 16,-1 4 2-16,1 3 1 15,-1-3 1-15,4 2 4 16,2-5 1-16,4-3 2 15,3-3-1-15,2-5-1 16,0-1 1-16,-3 2 6 16,-5-3 3-16,-7-5 12 15,-4 1 3-15,-6-6-2 16,-8-1-4-16,-5-1-11 16,-7 1-7-16,-3 11-17 15,4 10-8-15,-2 16-12 0,1 8 2 16,5 16 17-16,3 5 7 15,6 2 18-15,2 4 6 16,0 0 3-16,4-3-2 16,3-1-5-16,1-5-2 15,6-8-1-15,3-5 11 16,5-13-46-16,3-6-141 16</inkml:trace>
  <inkml:trace contextRef="#ctx0" brushRef="#br0" timeOffset="25326.1683">15255 9267 1250 0,'-1'0'566'0,"-3"10"-229"16,0 12-137-16,2 14-101 15,2 11-19-15,0 1-38 16,4-4-4-16,2-10-64 16</inkml:trace>
  <inkml:trace contextRef="#ctx0" brushRef="#br0" timeOffset="26256.7379">15471 9302 1057 0,'0'-1'527'0,"0"1"-219"16,1 6-110-16,-1-6-122 15,6 24-51-15,10 45-9 16,-10-26-2-16,-4-7-2 15,-2-4 2-15,1-11-5 16,0-8-22-16,1-11-107 16,4-4-55-16,2-13-76 15,1-5 16-15,2-5 105 16,-3-4 51-16,1-2 107 16,2-2 28-16,0 7 50 15,-2 4 41-15,-5 12 42 0,-3 5-21 16,-3 8-39-16,-6 7-32 15,-6 5-57-15,1 4-1 16,0 2-11-16,6 3-10 16,9-1-13-16,4-1-3 15,11-5 11-15,1 0-32 16,7-5-73-16,0-1-60 16,7 1-147-16,2-5 14 0,2-4 73 15,1-1 63-15,-8-6 142 16,-4-6 64-16,-3-6 64 15,-2-4 20-15,-3-3 30 16,-1-1-26-16,-5-5-15 16,-7-3-5-16,-7 1-8 15,-8 4-8-15,-7 9-38 16,-5 6-17-16,-6 12-35 16,0 4-15-16,3 13-16 15,0 4-5-15,11 7 2 16,7-1 2-16,9 1 6 15,10-4 4-15,7-10 4 16,4-1 3-16,5-13 4 16,-1-3 0-16,0-7-6 15,-2-4-4-15,0-1-6 16,-1-1-1-16,-6 8 3 0,-4 1-2 16,-7 7-9-16,-4 7-1 15,-1 6-3-15,4 4 6 16,2 2 11-16,1 0 2 15,2-3 19-15,3-3 13 16,-2-9 31-16,1-4 10 16,3-5-6-16,-4-6-8 15,2-2-26-15,-4 0 0 16,-4-12-77-16,-4 2-66 0,-1-5-218 16,-2-5-231-16</inkml:trace>
  <inkml:trace contextRef="#ctx0" brushRef="#br0" timeOffset="26357.666">16057 9187 527 0,'-1'-21'395'0,"-1"-2"26"15,2-17 118-15,-3 15-181 16,1 9-52-16,0 17-162 16,-1 8-55-16,4 15-78 15,0 5-14-15,4 8 329 16</inkml:trace>
  <inkml:trace contextRef="#ctx0" brushRef="#br0" timeOffset="27245.7778">1709 10521 675 0,'6'9'272'15,"3"7"-151"-15,4 9-89 16,-1 5 8-16,-5 0 18 16,-2 0 8-16,-6-5 16 15,-4-4-2-15,-3-10-8 16,-2-8 7-16,-1-13 16 16,1-6 3-16,-1-12 2 15,6-4-15-15,5-4-41 16,3 0-14-16,16 3-23 15,5 2 2-15,3 10 6 0,7 6 4 16,3 19 11-16,-4 7-4 16,2 12-7-16,-6 7-3 15,-14 2-6-15,-5-1 1 16,-9 2-8-16,-2-2-40 16</inkml:trace>
  <inkml:trace contextRef="#ctx0" brushRef="#br0" timeOffset="27605.6035">2230 10427 1064 0,'-10'-6'498'0,"-11"-3"-218"15,2 4-98-15,4 6-115 16,3 6-38-16,4 8-41 15,3 3-5-15,7 0-3 16,8 0 3-16,10-2 8 16,1-10 4-16,4 0-3 15,0-4-7-15,-9-4-13 16,-4 0 3-16,-12-5 9 16,-8 2 7-16,-11 5 9 15,-5 9 8-15,-8 5 22 16,5 3 11-16,4 5 10 15,7 0-11-15,10 4-24 0,6-2-11 16,13-5-6-16,6-4 0 16,15-7-5-16,1-5-27 15,0-3-140-15,2-5-227 16</inkml:trace>
  <inkml:trace contextRef="#ctx0" brushRef="#br0" timeOffset="27921.3779">2607 10551 630 0,'-12'-10'451'0,"-11"-10"73"16,-2 0-180-16,-3 5-146 15,2 3-65-15,-2 15-103 16,3 9-31-16,6 12-27 16,7 11-2-16,16 1 8 15,10 0 8-15,17-2 8 16,5-9 6-16,2-11 5 15,-1-8 3-15,-8-14 11 16,-2-6 4-16,-9-12 10 16,-7-1 5-16,-8-9 25 15,-7-2 15-15,-12-9 12 16,-5-10 6-16,-3-5-30 16,0-3-22-16,16 5-35 15,5 10-21-15,13 14-44 16,7 9-26-16,5 18-65 0,5 9-55 15</inkml:trace>
  <inkml:trace contextRef="#ctx0" brushRef="#br0" timeOffset="28106.5046">2805 10488 799 0,'4'7'462'0,"0"6"-15"0,0 7-310 16,0 7-20-16,-2 2-63 16,0 1-17-16,-1-1-50 15,0-7-63-15</inkml:trace>
  <inkml:trace contextRef="#ctx0" brushRef="#br0" timeOffset="28242.0294">2779 10299 1185 0,'-3'-7'580'0,"3"-7"-235"15,-2 6-127-15,4 9-168 16,7 6-30-16,8 10 393 16</inkml:trace>
  <inkml:trace contextRef="#ctx0" brushRef="#br0" timeOffset="28537.569">3196 10556 1206 0,'-15'-4'519'0,"-10"0"-273"0,2 2-172 16,2 7-41-16,2 9-44 15,6 7-10-15,6 7 4 16,7 1 3-16,10 0 11 16,7-4 5-16,15-10 18 15,4-5 10-15,2-16 48 16,1-6 19-16,-15-7 39 16,-8-4 12-16,-16 0-31 15,-9 2-18-15,-16 1-47 16,-3 3-37-16,2 3-619 15</inkml:trace>
  <inkml:trace contextRef="#ctx0" brushRef="#br0" timeOffset="29043.4447">4203 10529 1062 0,'-10'-4'489'0,"-13"-3"-218"15,-3 2-49-15,-4 7-102 16,2 5-34-16,6 8-61 15,3 6-26-15,9 7-19 16,7 4-3-16,11 1 11 16,9 0 6-16,12-9 7 15,3-5 5-15,1-12 9 16,-7-4 10-16,-11-9 35 0,-9-6 13 16,-12-7 8-16,-5-2-9 15,-6-1-36-15,0 1-18 16,11 6-49-16</inkml:trace>
  <inkml:trace contextRef="#ctx0" brushRef="#br0" timeOffset="29499.0953">3446 10551 1114 0,'-1'0'445'0,"0"6"-285"0,-4 6-53 16,3 7-64-16,2 7 1 16,6 2-18-16,4 0-1 15,6-3 1-15,5-6 19 16,4-12 53-16,0-7 27 15,0-12 35-15,-5-4-4 16,-5-5-25-16,-2-3-18 16,-9 4-33-16,-4 0-18 15,-5 5-30-15,-2 2-10 16,3 0-83-16,3 1-57 0</inkml:trace>
  <inkml:trace contextRef="#ctx0" brushRef="#br0" timeOffset="29898.4699">4302 10545 627 0,'-5'0'363'0,"0"1"-33"16,5 2-119-16,0-3-70 16,5 0-4-16,25 0-10 15,42 0-21-15,-23-4-45 16,0 2-19-16,-3-6-21 16,-4 2-11-16,-12-1-103 15,-4 6-99-15</inkml:trace>
  <inkml:trace contextRef="#ctx0" brushRef="#br0" timeOffset="30053.0845">4516 10538 611 0,'-3'0'424'0,"-4"8"10"16,1 3-143-16,7 5-153 16,1 5-34-16,0-2-35 15,3 2-17-15,-1 3-18 16,2-3-10-16,0-4-74 15,4-2-78-15</inkml:trace>
  <inkml:trace contextRef="#ctx0" brushRef="#br0" timeOffset="30330.7201">4882 10586 1219 0,'-10'-7'531'15,"-13"-6"-294"-15,0 0-76 0,1 5-108 16,4 6-38-16,5 9-38 16,3 6-9-16,6 10 0 15,4 4 5-15,11 0 15 16,4 2 3-16,12-7 4 16,8-6 5-16,4-12 3 15,0-5 8-15,-10-10 23 16,-8-6 27-16,-12-1 59 15,-10-5 10-15,-14 1-15 16,-8 1-26-16,-9 3-51 16,1 2-20-16</inkml:trace>
  <inkml:trace contextRef="#ctx0" brushRef="#br0" timeOffset="30834.3769">5706 10506 756 0,'-19'-7'444'0,"-15"-1"-37"16,-3 6-181-16,4 3-133 15,6 14-45-15,11 13-51 16,8 5-13-16,16 9-3 16,8-1 5-16,13-9 9 15,4-7 7-15,2-14 10 0,-2-9 17 16,-11-6 44-16,-8-3 8 15,-19-7 1-15,-10 4-19 16,-15-1-53-16,-6 1-34 16,3 3-57-16</inkml:trace>
  <inkml:trace contextRef="#ctx0" brushRef="#br0" timeOffset="31104.0439">5818 10557 1174 0,'10'1'510'0,"11"12"-268"16,-3-3-72-16,-8 3-72 16,-4 2-31-16,-4-3-33 15,-4 2-7-15,1-6-4 16,0-3-17-16,3-7-38 16,5-4-14-16,6-9-17 15,2 2 12-15,1-3 30 16,0 0 11-16,2 8 10 15,-5 1 6-15,-1 10 13 16,-4 8 4-16,-5 9-1 16,-3 4-2-16,-1 3-3 15,-2 2-37-15</inkml:trace>
  <inkml:trace contextRef="#ctx0" brushRef="#br0" timeOffset="31305.9953">6157 10459 1266 0,'2'-6'614'0,"4"-2"-274"15,-1 18-167-15,2 13-66 16,3 24-81-16,-2 7-5 16,-4 16-8-16,-3 6-3 15,-5 5-1-15,-3-2 6 0,-1-12-73 16,6-10-25-16,4-24-98 15,5-11 3-15</inkml:trace>
  <inkml:trace contextRef="#ctx0" brushRef="#br0" timeOffset="31453.5426">6210 10628 1317 0,'3'0'482'0,"13"0"-383"16,11 0-68-16,12 3-31 16,5-1-60-16</inkml:trace>
  <inkml:trace contextRef="#ctx0" brushRef="#br0" timeOffset="31932.6321">6645 10486 1047 0,'-25'-6'472'0,"-15"-9"-227"15,3 10-130-15,6 5-46 16,13 5-56-16,7 7-16 0,12 1-13 16,6-2-1-16,13 7 4 15,5-8 2-15,8 2 9 16,3-5 3-16,-7 0 2 15,-4-1 3-15,-13-1-5 16,-9-2-2-16,-12-1-3 16,-9-1 0-16,-10 1 4 15,-2 2 4-15,5-1 16 16,5 3 5-16,10 3 4 16,5 5-2-16,10 4-3 15,4 2-3-15,12-2-2 16,4-3 2-16,10-4-5 15,0-4 0-15,6-9 4 16,0-4 0-16,-2-14-3 16,-1 0-1-16,-9-3-1 15,-3 0 0-15,-14 1 6 16,-4 3 13-16,-3 5 21 0,0 6-4 16,-5 8-11-1,0 3-20-15,0 11-26 0,-3 1-2 16,6 9 4-16,0-3 5 15,3 2-58-15,0-2-51 16</inkml:trace>
  <inkml:trace contextRef="#ctx0" brushRef="#br0" timeOffset="32076.0932">6919 10271 1388 0,'-5'-10'651'0,"0"-11"-291"15,3 9-168-15,6 16-168 16,1 6-25-16,6 13-23 16</inkml:trace>
  <inkml:trace contextRef="#ctx0" brushRef="#br0" timeOffset="32372.0243">7304 10596 879 0,'-4'-8'472'0,"-8"-11"-114"0,-8 0-60 16,-9 0-88-16,-3 4-50 16,2 12-73-16,5 3-34 15,-1 15-44-15,8 3-15 16,11 7-7-16,6 1 0 15,18-2 13-15,10 2 4 16,13-9 14-16,7-2 11 16,-3-10 11-16,-4-5 5 15,-14-12 8-15,-9-1-2 0,-11-5-10 16,-9-3-16-16,-13-1 105 16</inkml:trace>
  <inkml:trace contextRef="#ctx0" brushRef="#br0" timeOffset="32757.4043">8266 10206 1185 0,'-7'-1'549'0,"-8"13"-234"16,-1 15-132-16,-1 38-117 16,4 17-21-16,10 11-22 15,4 1-3-15,11-15 14 16,0-13-27-16,3-20-142 16,-1-11-67-16</inkml:trace>
  <inkml:trace contextRef="#ctx0" brushRef="#br0" timeOffset="32978.5806">8055 10202 1141 0,'12'-13'525'0,"29"-12"-216"16,10 9-101-16,11 10-65 15,6 6-32-15,-8 17-45 16,-3 0-18-16,-16 9-27 15,-7 1-10-15,-31 2 1 16,-13 0 5-16,-22 4 1 0,-9-1 4 16,-3-8 2-16,6 0-35 15</inkml:trace>
  <inkml:trace contextRef="#ctx0" brushRef="#br0" timeOffset="38822.9551">9302 10643 1005 0,'-12'13'410'16,"-18"13"-268"-16,-1 1-40 15,-1-4-62-15,-3-5-11 0,4-11-6 16,-1-7-2-16,3-9-4 16,2-6-7-16,10-4-20 15,9-1-5-15,15-3-4 16,9 0 2-16,8 2 45 16,5 4 26-16,1 12 43 15,-1 5 14-15,1 13-15 16,-4 4-17-16,-2 7-36 15,-4 3-11-15,-2-1-37 16,-3 0-82-16</inkml:trace>
  <inkml:trace contextRef="#ctx0" brushRef="#br0" timeOffset="39100.7292">9395 10657 802 0,'5'0'383'0,"5"5"-136"0,4 10-63 16,-4 5-54-16,1 6-34 16,-7-5-45-16,-4-4-8 15,0-3-6-15,-4-10 6 16,-1-6-3-16,-1-7-4 16,4-10-16-16,2-4-12 15,7-2-8-15,3 0-4 16,6 2-2-16,7 3 0 15,3 5 0-15,1 6 1 16,-1 11 0-16,-4 11 1 16,-6 10 1-16,-3 3 21 0,-5 7-106 15,-3-3-83-15</inkml:trace>
  <inkml:trace contextRef="#ctx0" brushRef="#br0" timeOffset="39361.9198">9917 10649 1048 0,'-4'-11'496'0,"-9"-9"-192"16,3 4-53-16,-8 2-84 15,-1 9-33-15,-4 5-59 16,0 7-27-16,1 7-41 15,4 3-10-15,14 9-7 0,4-2-2 16,11-1 5-16,5-2 4 16,4-6 4-16,0-6 7 15,0-7-49-15,6-2-67 16</inkml:trace>
  <inkml:trace contextRef="#ctx0" brushRef="#br0" timeOffset="39491.5916">9840 10420 1263 0,'-2'-4'602'0,"-5"-3"-248"0,8 11-233 15,-1-1-66-15,2 11-74 16,10 8-70-16</inkml:trace>
  <inkml:trace contextRef="#ctx0" brushRef="#br0" timeOffset="39864.6758">10393 10627 799 0,'13'12'384'0,"8"6"-184"15,-4 9-53-15,-5 0-8 16,-12 0-41-16,-5-1-14 16,-4-6-15-16,-3-6-21 15,8-11-27-15,-1-9-23 16,13-10-34-16,6-6-13 16,7-4-7-16,5-1 19 15,-5 2 27-15,-1 1 8 0,-7 8 29 16,-3 3 39-16,-9 12 35 15,-1 1 5-15,-11 10-8 16,1 5-38-16,3 7-36 16,3 2-8-16,10 1-13 15,8-2-8-15,8-6-111 16,5-4-85-16</inkml:trace>
  <inkml:trace contextRef="#ctx0" brushRef="#br0" timeOffset="40127.4613">10960 10696 618 0,'-3'6'416'0,"-9"8"25"15,-6 2-139-15,-11 6-136 16,-2 4-59-16,-3-1-64 16,-1-5-13-16,13-11-29 15,0-9-9-15,7-17-17 0,4-3-11 16,3-7-4-16,9-2 14 15,13 5 14-15,1 2 7 16,4 8 19-16,2 6 12 16,-1 12 5-16,0 7 4 15,2 15-7-15,-3 4-6 16,-3 5-5-16,-1 2-14 16,-2-3 8-16</inkml:trace>
  <inkml:trace contextRef="#ctx0" brushRef="#br0" timeOffset="40280.9203">10829 10476 1378 0,'0'-6'564'16,"-6"-6"-334"-16,10 14-198 15,2 7-57-15,12 14 232 16</inkml:trace>
  <inkml:trace contextRef="#ctx0" brushRef="#br0" timeOffset="40561.1884">11032 10734 1056 0,'-2'11'509'0,"0"13"-197"0,4 1-109 16,11 3-111-16,3-5-35 15,8-5-29-15,2-7-3 16,2-13 0-16,0-9-19 15,-2-16-24-15,0-3-7 16,-5-9-4-16,-7-3 19 16,-14-7 21-16,-8-5 5 15,-18-10-18-15,-7 0-13 16,-8 10 3-16,-5 13 0 0,2 26 15 16,5 11 7-16,13 17-14 15,9 4-7-15,17 6-8 16,9 4 0-16,13-2-3 15,7 2-43-15,6 4-145 16</inkml:trace>
  <inkml:trace contextRef="#ctx0" brushRef="#br0" timeOffset="40882.1533">11552 10610 1085 0,'-6'-5'490'0,"-10"-5"-263"16,-3 3-38-16,-1 7-125 15,2 3-34-15,4 8-35 16,4-3-6-16,8 6-1 16,2-6 1-16,7-4 4 0,2 2 4 15,1-2-42-15,-4-1-27 16,-3 1-54-16,-4-1-23 15,-10 0 19-15,-1 4 30 16,-6 4 50-16,3 1 42 16,6 5 66-16,3 0 31 15,10 2 52-15,6 4 2 16,9-2-16-16,-1-1-24 0,11-9-42 16,1-4 7-16</inkml:trace>
  <inkml:trace contextRef="#ctx0" brushRef="#br0" timeOffset="41264.9129">12245 10484 1160 0,'-1'5'456'16,"-3"12"-301"-16,2 8-62 15,2 18-59-15,0 4 4 0,3 4-10 16,1-2-1-16,2-9-60 16,2-4-80-16</inkml:trace>
  <inkml:trace contextRef="#ctx0" brushRef="#br0" timeOffset="41464.2489">12486 10598 943 0,'-14'0'431'0,"-21"5"-161"16,-3 2-87-16,-3 4-65 15,3 1-28-15,13-3-57 16,7 0-25-16,15 2-22 15,7 1-4-15,16 0-4 16,6 2 5-16,13 2-43 16,2-1-95-16</inkml:trace>
  <inkml:trace contextRef="#ctx0" brushRef="#br0" timeOffset="41677.9048">12775 10674 664 0,'-7'-12'467'0,"-6"-11"1"15,-15 2-173-15,1 6-62 16,-7 5-98-16,1 8-40 0,7 12-73 16,-1 2-20-16,12 13-18 15,6-1-1-15,14 1 17 16,10-2 10-16,8-6 24 16,3-4 10-16,6-9 6 15,-4-4-2-15,-2-8-15 16,-6-2-12-16,-3 1-81 15,-2 2-14-15</inkml:trace>
  <inkml:trace contextRef="#ctx0" brushRef="#br0" timeOffset="41869.891">12901 10530 1589 0,'-4'3'643'0,"-1"5"-437"15,0 6-63-15,5 15-108 16,2 11-13-16,4 16-5 0,2 13-8 16,-1 9-3-16,-2-2 0 15,-1-12-3-15,2-8-27 16,0-24-100-16,3-9-24 16</inkml:trace>
  <inkml:trace contextRef="#ctx0" brushRef="#br0" timeOffset="42032.2932">12937 10741 1251 0,'1'-1'507'16,"9"2"-299"-16,13 2-152 16,6-1-29-16,13 2 2 15,-6-1-33-15,-4-3-171 16</inkml:trace>
  <inkml:trace contextRef="#ctx0" brushRef="#br0" timeOffset="42217.1812">13200 10528 1300 0,'-2'0'540'0,"2"13"-308"15,0 7-83-15,0 18-96 16,0 11 1-16,-1 14-20 0,-3 6-7 15,2 11-5 1,1-7-2-16,2-18-7 0,8-8-46 16,-3-25-98-16,7-7-148 15</inkml:trace>
  <inkml:trace contextRef="#ctx0" brushRef="#br0" timeOffset="42373.291">13193 10740 1021 0,'3'-2'468'16,"5"-2"-175"-16,6 4-221 15,7 0-42-15,6 2-7 16,3 0-51-16,7 0-222 16</inkml:trace>
  <inkml:trace contextRef="#ctx0" brushRef="#br0" timeOffset="42652.7169">13657 10663 995 0,'-6'4'409'0,"-4"6"-223"16,-5 4-43-16,-10 4-21 16,-5 2-23-16,-15-2-42 15,0-2-17-15,1-10-17 16,5-6-1-16,11-13 0 15,4-3-4-15,12-6-10 0,3-1-7 16,11 2-9-16,8 1-3 16,8 7 17-16,8 5 10 15,-1 8 21-15,0 7 5 16,1 11-2-16,-2 6-4 16,3 10-10-16,-2 2-2 15,-2-3-7-15,0-2 422 16</inkml:trace>
  <inkml:trace contextRef="#ctx0" brushRef="#br0" timeOffset="43120.0803">13691 10599 1152 0,'3'-1'453'16,"5"-3"-296"-16,13 4-40 16,11-1-54-16,7-1-10 15,9 2-33-15,-2-4-2 16,-9 1-1-16,-7-3 0 16,-12 1 1-16,-9 3-3 0,-9-2-15 15,-7 3-4-15,-11 4-10 16,1 2 0-16,-3 8 1 15,3 4-1-15,4 5 5 16,0 3 6-16,9 3 11 16,4-1 6-16,10-4 0 15,2-3-3-15,11-6 8 16,3-6-13-16,11-9-158 16</inkml:trace>
  <inkml:trace contextRef="#ctx0" brushRef="#br0" timeOffset="43385.1753">14344 10627 728 0,'1'2'432'16,"1"4"-49"-16,-10 7-169 15,-9 2-56-15,-9 8-59 16,-5-3-24-16,-2-1-39 16,0-4-5-16,-2-13-12 15,6-4-11-15,-1-13-19 0,3-4-9 16,14-5-9-16,4 1 3 15,13-1 6-15,6 5-2 16,5 5 1-16,6 1 9 16,1 14 15-16,-3 7 7 15,0 8 5-15,-4 11-5 16,-2 6-6-16,4 7-2 0,-1 2-12 16,0-4-124-1</inkml:trace>
  <inkml:trace contextRef="#ctx0" brushRef="#br0" timeOffset="43540.2069">14303 10436 1425 0,'-2'-7'603'0,"-4"-6"-351"15,5 12-150-15,3 4-121 16,3 10-76-16</inkml:trace>
  <inkml:trace contextRef="#ctx0" brushRef="#br0" timeOffset="43683.7509">14445 10531 1116 0,'2'0'527'0,"4"6"-181"0,1 3-152 15,2 14-99-15,1 3-26 16,-2 6-37-16,0-1-10 15,-5-4-38-15,-1-4-56 16</inkml:trace>
  <inkml:trace contextRef="#ctx0" brushRef="#br0" timeOffset="44018.5486">14672 10627 796 0,'-8'-2'447'0,"-7"-5"-76"15,-5 2-106-15,-2 5-123 16,5 4-56-16,4 6-66 16,1 2-18-16,12 8-8 15,4 1-1-15,10 0 4 16,4 0 3-16,4-9 3 16,3 0-3-16,0-10-50 15,6-2-32-15,-1-11-28 16,-3-3-2-16,-3-6 50 15,-2 1 32-15,-5-2 68 16,-2 1 45-16,-7 3 57 16,-3 2 22-16,-5 13-29 15,1 4-28-15,-1 13-32 0,0 6-15 16,4 6-1-16,0 2-8 16,4 1-20-16,-1-3 6 15,1-4 340-15</inkml:trace>
  <inkml:trace contextRef="#ctx0" brushRef="#br0" timeOffset="44748.311">15566 10702 611 0,'4'-6'383'0,"-1"-5"-36"16,-2-7-112-16,-1-1-29 15,-8-5-56-15,-3-4-24 16,-9-4-59-16,-5-2-23 16,-4 9-37-16,-1 5-10 0,-1 17-22 15,3 12-8-15,9 12-4 16,6 8 0-16,12 5 13 16,7-1 9-16,10-3 13 15,3-6 5-15,8-6 7 16,-3-7 4-16,1-13 9 15,4-5 1-15,-6-16-15 16,-1-3-13-16,-7-10-29 16,-8-5-6-16,-1-10 10 15,-5-7 9-15,0-9 20 16,-1-1 7-16,-2 10 9 16,1 11 8-16,1 22 24 15,-1 9 7-15,-1 11-5 16,-1 7-13-16,-2 8-29 15,1 8-8-15,-2 22-1 16,6 9 9-16,1 21 12 0,-1 4 4 16,8 1 0-16,-3-8-2 15,-4-12 4-15,8-5-38 16,-2-13-106-16,2-6-346 16</inkml:trace>
  <inkml:trace contextRef="#ctx0" brushRef="#br0" timeOffset="45168.2481">15713 10541 1002 0,'-7'-3'485'16,"-4"1"-171"-16,5 7-204 16,2 6-38-16,4 10-51 15,4 2-7-15,5 4-2 16,6-6 2-16,7-4 1 15,3-6 4-15,3-11 7 16,-3-5 2-16,-2-8 1 16,-4-2 0-16,-6-5-7 15,-3-3-3-15,-6-1-3 16,-1-3-3-16,-3 7-4 16,-3 6-6-16,1 9-21 15,0 9-7-15,-1 14-5 16,1 10-1-16,0 17 19 15,-1 7 6-15,2 18 8 16,-3 6 4-16,-9 7 7 0,-4-5 0 16,-10-10-11-16,-4-12 30 15,-2-18 5-15,4-8 5 16,2-25 33-16,5-9-31 16,9-22-26-16,3-6-11 15,10-10-31-15,7-2-18 16,6-2-37-16,2 1-67 0</inkml:trace>
  <inkml:trace contextRef="#ctx0" brushRef="#br0" timeOffset="45337.2596">16137 10769 1665 0,'-3'2'655'0,"-4"2"-468"16,3 1-35-16</inkml:trace>
  <inkml:trace contextRef="#ctx0" brushRef="#br0" timeOffset="48524.4981">1753 11909 502 0,'-7'2'310'0,"-7"3"-25"16,6-1-105-16,6-6-35 15,8-13-67-15,8-8-31 16,11-24-39-16,3-9 9 16,3-16 49-16,1-2 37 15,-8-2 35-15,-2 2-6 16,-6 17-47-16,-6 10-36 15,-4 23-29-15,-4 12 0 0,-6 16-9 16,-1 8-11-16,7 17-17 16,5 5-9-16,22 17 4 15,10 7 9-15,5 0 10 16,7 7 1-16,-8-6 35 16,-9-5-61-16,-7-6-76 15,-9-4-35-15,-14-14-178 16</inkml:trace>
  <inkml:trace contextRef="#ctx0" brushRef="#br0" timeOffset="48699.5116">1818 11629 1106 0,'11'6'428'16,"8"3"-277"-16,23 4-109 0,10 3 0 15,9-4-18-15,-2-2-9 16,-5-5-69-16</inkml:trace>
  <inkml:trace contextRef="#ctx0" brushRef="#br0" timeOffset="48861.7366">1735 11563 1281 0,'-9'0'545'0,"-7"0"-327"16,10 3-104-16,14 5-120 16,8-4-22-16,19 5 28 15,10 2-63-15</inkml:trace>
  <inkml:trace contextRef="#ctx0" brushRef="#br0" timeOffset="49180.0819">2432 11756 1129 0,'12'4'432'0,"16"4"-336"16,4-2 1-16,-2-9-38 15,-2-4-16-15,-12-7-6 0,0-4 2 16,-9-4 3-16,-7-3 0 15,-9-1 3-15,-6-2-2 16,-14-1-6-16,0 5-4 16,9 12-21-16,-1 8-14 15,10 20-14-15,6 10-2 16,4 16 4-16,2 9 9 16,2 15 6-16,2 3 0 0,-1 1 3 15,-2-3 0-15,6-13-1 16,2-10 0-16,4-14-23 15,3-9-58-15</inkml:trace>
  <inkml:trace contextRef="#ctx0" brushRef="#br0" timeOffset="49501.8785">3004 11699 873 0,'0'4'438'0,"-5"8"-124"16,-2 5-96-16,-14 4-77 15,-5 5-32-15,-8-1-60 16,0-2-18-16,1-9-9 16,5-8-13-16,5-15 1 0,4-9-5 15,9-2-12-15,3-5-2 16,7 5-9-16,6 1 5 15,4 4 13-15,7 6 6 16,9 9 16-16,-1 3 1 16,6 10-4-16,0 3 3 15,-4 3-4-15,-4 0-2 16,-1 2-5-16,-6-1 51 0,-3-4-40 16</inkml:trace>
  <inkml:trace contextRef="#ctx0" brushRef="#br0" timeOffset="49683.782">3341 11677 1409 0,'-1'-2'678'15,"0"-1"-232"-15,1-1-314 16,0 3-53-16,0 1-101 15,0 0-60-15</inkml:trace>
  <inkml:trace contextRef="#ctx0" brushRef="#br0" timeOffset="49822.6869">3348 11827 1744 0,'-1'0'706'0,"0"0"-458"0,1 0-110 16,0 0-103-16,0-1 283 16</inkml:trace>
  <inkml:trace contextRef="#ctx0" brushRef="#br0" timeOffset="53269.8688">4260 11628 865 0,'-1'-7'463'15,"-4"-1"-143"-15,7 10-170 16,2 13-42-16,5 27-55 16,1 12-1-16,0 32 1 15,-2 5-2-15,-3 6-21 16,-3-6-8-16,-1-16 1 16,-1-6 4-16,-1-16-44 15,2-4-79-15</inkml:trace>
  <inkml:trace contextRef="#ctx0" brushRef="#br0" timeOffset="53517.275">4192 11676 967 0,'4'0'377'0,"7"0"-212"16,18 3-59-16,29-3-15 15,11 0-6-15,24-2-42 16,-1 2-13-16,-9 0 17 16,0 2-69-16,-13-1-361 15</inkml:trace>
  <inkml:trace contextRef="#ctx0" brushRef="#br0" timeOffset="53788.8897">4245 12382 1070 0,'9'2'449'0,"23"0"-224"0,13 0-70 16,14-2-28-16,8-2-25 16,5-1-49-16,-6-3-13 15,-9-2-17-15,-3-2-38 16,-16-4-189-16</inkml:trace>
  <inkml:trace contextRef="#ctx0" brushRef="#br0" timeOffset="54009.078">4238 12071 1097 0,'1'0'417'0,"14"3"-277"15,15-1-57-15,30 2-35 16,11-1 1-16,9-3-21 16,2 1-36-16</inkml:trace>
  <inkml:trace contextRef="#ctx0" brushRef="#br0" timeOffset="54351.8478">4820 12280 1244 0,'-4'5'515'0,"-4"6"-298"16,1 11-66-16,2 18-56 15,3 7-17-15,2 7-32 16,1-1-5-16,1-6-21 16,2-7-11-16,2-12-108 15,-1-3-112-15</inkml:trace>
  <inkml:trace contextRef="#ctx0" brushRef="#br0" timeOffset="54602.5683">4754 12286 1038 0,'5'-7'469'16,"14"-7"-197"-16,7 6-89 15,14 5-80-15,6 6-20 16,-8 9-45-16,-9 5-11 15,-13 7-5-15,-11 1 1 0,-5 3 14 16,-5-1 3-16,-16-2 0 16,-4-2 2-16,-14-5-83 15,4-5-39-15</inkml:trace>
  <inkml:trace contextRef="#ctx0" brushRef="#br0" timeOffset="55490.5246">5001 12626 888 0,'2'0'444'15,"2"5"-151"-15,8 5-122 16,0 6-21-16,14 7-58 16,1 0-21-16,3 3-38 15,4-3-10-15,-6-4-16 16,-3-1-39-16,-2-3-191 0</inkml:trace>
  <inkml:trace contextRef="#ctx0" brushRef="#br0" timeOffset="55720.7793">5215 12646 865 0,'-8'-1'489'16,"-4"0"-89"-16,-6 10-199 15,-6 7-48-15,-8 14-63 16,-2 6-21-16,2 9-38 16,0 1-6-16,9 0 5 15</inkml:trace>
  <inkml:trace contextRef="#ctx0" brushRef="#br0" timeOffset="57906.3194">5449 12043 713 0,'0'1'337'15,"9"6"-96"-15,4 2-75 16,13 0-40-16,11 1-22 16,14-2-50-16,4-5-19 15,6-4-35-15,-5 1-59 0</inkml:trace>
  <inkml:trace contextRef="#ctx0" brushRef="#br0" timeOffset="58108.1745">5480 12201 840 0,'0'1'438'15,"2"0"-53"-15,12 4-229 16,6-3-16-16,21 1-10 16,9 1-21-16,13-5-44 15,1-3 3-15,-7 1 98 16</inkml:trace>
  <inkml:trace contextRef="#ctx0" brushRef="#br0" timeOffset="58938.7202">6735 11441 773 0,'-17'-36'436'16,"-12"-21"-109"-16,-2 21-172 15,-1 12-53-15,0 27-78 16,3 14-18-16,-1 31-16 15,2 17-14-15,12 33-6 16,6 17 6-16,14 29 15 16,5 4 4-16,3 8 6 15,1 1 0-15,-13-23-1 16,-6-2-2-16,-8-14 4 16,-8-11-2-16,1-11 34 15,3-11 9-15,-4-23 11 16,1-9 14-16,-6-24-17 15,-6-10 1-15,2-16 25 16,0-5-71-16</inkml:trace>
  <inkml:trace contextRef="#ctx0" brushRef="#br0" timeOffset="60617.5838">7325 12303 257 0,'8'-9'238'16,"5"-6"14"-16,-9-1 36 15,-1 1-7-15,-10 0-50 16,-4-1-31-16,-11-1-55 15,-9-2-24-15,-7 3-48 0,-5 2-23 16,4 13-46-16,2 8-20 16,7 18-17-16,6 12 0 15,10 6 9-15,6 3 5 16,11-1 8-16,9-4 4 16,11-8 3-16,7-12 3 15,11-16 5-15,6-9 4 16,-1-19 4-16,-4-7 2 0,-2-18 2 15,-12-1 0-15,-9-11-1 16,-3 1-1-16,-13-6-3 16,4-8 0-16,-4-11-1 15,-3 3-3-15,-3 15 2 16,-5 15 11-16,1 33 9 16,-1 8-1-16,1 15-13 15,2 7-15-15,0 22-15 16,3 7 2-16,5 21 11 15,5 13 4-15,1-5 10 16,3 4 2-16,-5-8-2 16,0-7 3-16,3-7 4 15,1-9-22-15,-2-15-107 16,0-10-120-16</inkml:trace>
  <inkml:trace contextRef="#ctx0" brushRef="#br0" timeOffset="60866.1538">7652 11721 1322 0,'-2'8'495'0,"-6"18"-331"15,-2 7-68-15,10 35 5 16,5 7 2-16,6 10-34 15,3 3-11-15,-2-13-35 16,-4-5-6-16,-2-12 1 16,-1-7 0-16,-1-21-20 15,-1-12-43-15,-3-16-92 16,0-9-85-16</inkml:trace>
  <inkml:trace contextRef="#ctx0" brushRef="#br0" timeOffset="61055.4004">7591 11888 692 0,'9'-11'335'0,"18"-12"-98"16,8-1-70-16,16 4-56 15,6 6-24-15,1 14-50 0,-2 9-22 16,2 12 39-16,-2 3-88 15</inkml:trace>
  <inkml:trace contextRef="#ctx0" brushRef="#br0" timeOffset="61295.7888">7676 12443 922 0,'2'6'381'0,"13"1"-170"16,11-6-46-16,21-8-62 16,5-4-2-16,1 2-71 15,3 1-11-15,-9 6-13 16,-5 0-39-16,-11-1-192 15</inkml:trace>
  <inkml:trace contextRef="#ctx0" brushRef="#br0" timeOffset="61478.4865">7629 12173 1186 0,'8'1'453'16,"16"2"-296"-16,13 1-34 16,16 2-19-16,7 1-20 15,2 0-51-15,5-1-4 16</inkml:trace>
  <inkml:trace contextRef="#ctx0" brushRef="#br0" timeOffset="61876.3558">8144 12303 768 0,'0'0'418'16,"-2"0"-128"-16,1 4-63 15,0-4-89-15,-1 14-32 16,6 56-10-16,-1-24-10 16,2-3-32-16,1-2-16 0,-3-10-17 15,3-6-17-15,2-9-122 16,-2-7-105-16</inkml:trace>
  <inkml:trace contextRef="#ctx0" brushRef="#br0" timeOffset="62074.8581">8121 12264 871 0,'14'-7'406'0,"15"-4"-156"16,11 3-57-16,-2 8-69 16,1 7-20-16,-11 6-33 15,-8 5-9-15,-13 7 6 16,-11 2 3-16,-14 1-8 15,-7 0-7-15,-8-8-63 16,1-8-43-16</inkml:trace>
  <inkml:trace contextRef="#ctx0" brushRef="#br0" timeOffset="62329.1638">8379 12534 1330 0,'5'7'531'0,"5"6"-338"15,12 7-35-15,5 5-48 16,3-2-32-16,-1 4-47 15,-3 1 16-15,-5-6-87 16,-2-1-67-16</inkml:trace>
  <inkml:trace contextRef="#ctx0" brushRef="#br0" timeOffset="62473.9588">8570 12552 1332 0,'-8'4'581'0,"-11"10"-288"0,-4 4-83 16,-8 12-93-16,0 7-28 16,0 3-55-16,0-2 11 15,5-2-122-15</inkml:trace>
  <inkml:trace contextRef="#ctx0" brushRef="#br0" timeOffset="81730.1838">8967 12091 841 0,'0'4'361'0,"5"3"-182"15,4-3-52-15,18-1-53 16,4-1-17-16,20-3-29 16,4-3-10-16,3 0-68 15,-2-6-112-15</inkml:trace>
  <inkml:trace contextRef="#ctx0" brushRef="#br0" timeOffset="81929.6748">9004 12177 816 0,'-3'5'409'0,"-2"5"-126"16,16 2-120-16,9 0-23 15,15-5-37-15,9-3-24 0,13-4-35 16,3-3 12-16,-1-2 298 15</inkml:trace>
  <inkml:trace contextRef="#ctx0" brushRef="#br0" timeOffset="82634.1164">9981 11350 746 0,'-16'-14'413'15,"-13"-10"-104"-15,3 19-180 0,2 11-56 16,1 28-77-16,1 12-7 16,8 34-15-16,5 19-1 15,14 35 15-15,10 15 5 16,6 19 0-16,6 1-33 15,-8-16-12-15,-8-3 0 16,-15-26 13-16,-10-10 28 16,-12-12 76-16,-2-13 26 15,-6-19 29-15,0-10 11 16,5-23-52-16,2-14-18 0,13-24-48 16,4-18-65-16</inkml:trace>
  <inkml:trace contextRef="#ctx0" brushRef="#br0" timeOffset="83307.0704">10491 11811 981 0,'0'0'401'0,"-1"12"-256"16,-2 6-63-16,-2 27-82 15,-2 12 0-15,2 15 2 16,2 7 0-16,4-2 3 16,4-2 1-16,5-14-57 15,3-10-50-15,0-21-120 16,3-15-74-16,2-26-39 15,1-8 50-15,3-22 235 16,-5-3 133-16,-4-1 159 0,-2 3 31 16,-5 8-64-16,-1 9-30 15,-9 12-29-15,-3 11-30 16,-11 16-45-16,-6 4-28 16,-1 13-33-16,1-1-3 15,10-2-12-15,10-4-5 16,11-9-5-16,6-6 0 15,16-4-23-15,4-5-50 16</inkml:trace>
  <inkml:trace contextRef="#ctx0" brushRef="#br0" timeOffset="83637.9981">10889 12284 622 0,'6'4'292'0,"8"3"-117"16,4-1-53-16,5-6-59 15,-1-2-14-15,-5-9-16 16,-3-1 1-16,-8-3-1 16,-5-1-5-16,-8-2 40 15,-7 1 25-15,-10 2 17 16,-3 2 15-16,-5 12-49 15,2 7-35-15,6 17-32 16,1 4-16-16,11 12 3 0,6 2 6 16,8 1 13-16,11 2 5 15,16-3 9-15,-1-12 4 16,12-12 14-16,-1-6 1 16,-7-16-14-16,7 0 4 15</inkml:trace>
  <inkml:trace contextRef="#ctx0" brushRef="#br0" timeOffset="84444.5484">11763 12272 154 0,'-29'4'112'0,"-34"5"50"0,5-1 32 16,20 2 3-16,13 1-19 15,39 1-52-15,18 1-40 16,36-1-8-16,24-4 25 16,45-8 15-16,18-1 5 15,48-4-22-15,12 0-33 16,20 1-41-16,5 3-7 15,-20-2-6-15,-12 2-1 0,-48-1-40 16,-24-2-66-16</inkml:trace>
  <inkml:trace contextRef="#ctx0" brushRef="#br0" timeOffset="85374.3444">12212 11969 679 0,'0'-7'333'0,"1"-8"-102"0,0-6-72 15,-2-4-42-15,-6-3-3 16,-1-4 22-16,-5 1-8 15,-5 4-30-15,-2 6-17 16,-9 14-63-16,-1 7-19 16,0 17-27-16,4 8-2 15,8 13 1-15,9 5 4 16,13 4 12-16,4-2 2 16,10-10 7-16,5-10 0 0,3-16 2 15,2-5 2-15,-1-15 2 16,1-2 2-16,-2-14 1 15,-7-7-1-15,-3-13 1 16,-7-7 2-16,0-13 8 16,-2-4 2-16,0-1-4 15,-1 2 11-15,-4 14 5 16,4 9 0-16,-5 18 0 16,2 7 10-16,0 15-1 15,-9 2-7-15,1 12-10 16,-2 9-26-16,0 11-21 15,4 7 2-15,0 10 10 16,1 2 4-16,1 10 8 16,0-3 0-16,1 9 3 15,0 2 1-15,5-7-37 16,-1-1-47-16,6-12-140 16,-1-9-146-16</inkml:trace>
  <inkml:trace contextRef="#ctx0" brushRef="#br0" timeOffset="85899.0637">12591 11933 683 0,'6'-9'352'16,"0"-5"-118"-16,-3-4-69 15,-2-1 21-15,-7-1-19 16,-3-6 1-16,-7 3-32 16,-5-1-36-16,-3 8-54 15,1 5-26-15,0 11-39 16,1 9-12-16,3 10-7 15,2 7 1-15,9 8 12 16,2 4 5-16,10-4 8 16,3-3 2-16,2-11 6 0,9-5 1 15,5-5 4-15,2-8 4 16,-1-8 2-16,-2-6 0 16,-5-8-1-16,-3 0 0 15,-4-4 3-15,-3 1 0 16,-5 5 1-16,-2 4-8 15,0 17-20-15,-4 9-4 16,-2 18-8-16,0 5 5 16,-3 5 14-16,4 2 3 0,3 0 6 15,0-4 1-15,3-2 3 16,0-6 1-16,3-12 1 16,1-4 2-16,1-8-73 15,1-6-93-15</inkml:trace>
  <inkml:trace contextRef="#ctx0" brushRef="#br0" timeOffset="86109.9724">12876 11973 1277 0,'0'-2'505'0,"-3"1"-354"0,3 2-82 15,0-1-96-15,0 0-45 16</inkml:trace>
  <inkml:trace contextRef="#ctx0" brushRef="#br0" timeOffset="86373.155">13114 11820 1157 0,'1'2'486'0,"11"8"-271"16,2 5-76-16,12 16-65 16,5 8-20-16,-6-2-30 15,1 2-7-15,-4-6 0 16,-2-10-30-16,3-3-145 16</inkml:trace>
  <inkml:trace contextRef="#ctx0" brushRef="#br0" timeOffset="86574.6018">13386 11824 1227 0,'-10'6'491'15,"-17"11"-322"-15,0 8-54 16,-6 11-58-16,2 4-22 15,-2 5-23-15,3-1-6 16,5-8 0-16,1-3-64 0</inkml:trace>
  <inkml:trace contextRef="#ctx0" brushRef="#br0" timeOffset="87304.9429">11749 12640 866 0,'-12'7'458'0,"-10"4"-109"15,-9 21-171-15,-3 9-40 16,1 24-59-16,8 11-27 16,15 10-29-16,9 0-4 15,19-10-15-15,7-12-2 16,10-14-15-16,3-8-32 15,8-15-124-15,5-4-192 0</inkml:trace>
  <inkml:trace contextRef="#ctx0" brushRef="#br0" timeOffset="87537.6145">11854 12928 1191 0,'1'5'466'0,"7"5"-293"16,8 8-80-16,14 14-53 16,11 1 1-16,8 2-19 0,4 1-1 15,-6-13-62-15,-6-3-67 16</inkml:trace>
  <inkml:trace contextRef="#ctx0" brushRef="#br0" timeOffset="87701.4934">12192 12981 973 0,'-16'7'525'0,"-14"11"-124"0,-9 0-194 16,-6 6-54-16,-4 8-80 15,1 2-29-15,10-4-18 16,7-1-47-16,11-10-142 16</inkml:trace>
  <inkml:trace contextRef="#ctx0" brushRef="#br0" timeOffset="88008.3477">12147 12670 1102 0,'2'-3'443'0,"9"-7"-285"0,1 2-36 15,8 6-50-15,0 3-6 16,-4 7-17-16,1 5-1 15,-12 4-2-15,-4 2-1 16,-11 8-2-16,-4-1-6 16,1 0-15-16,2 0-10 15,15-7-13-15,5-2-2 16,14-7 0-16,7-5-8 16,7 0-63-16,6 1-58 15</inkml:trace>
  <inkml:trace contextRef="#ctx0" brushRef="#br0" timeOffset="88220.6222">12608 12897 1391 0,'-3'2'558'0,"-7"12"-353"16,-1 7-45-16,3 17-67 15,0 6-24-15,4 3-42 16,4 2-12-16,-1-10-27 16,1-2-34-16,1-12-101 15,2-4-85-15</inkml:trace>
  <inkml:trace contextRef="#ctx0" brushRef="#br0" timeOffset="88391.7448">12409 13094 1193 0,'12'0'429'15,"22"5"-363"-15,11 0-2 16,12-3-28-16,3 5-6 0,-3-3-26 16,-6 1-61-16</inkml:trace>
  <inkml:trace contextRef="#ctx0" brushRef="#br0" timeOffset="88806.4578">12884 12992 924 0,'-6'0'482'0,"-7"4"-139"15,3 4-151-15,6 12-124 16,4 2-36-16,11 8-16 16,5 0-6-16,7-4-1 15,3-4 1-15,3-14 6 0,-1-7 5 16,0-11 7-16,-5-4 4 16,-5-4 0-16,-4-3-2 15,-8-3 4-15,-3 0 10 16,-5 2-4-16,0 4-5 15,0 15-37-15,-1 8-22 16,3 15-9-16,-1 7 0 16,1 12 22-16,3 6 4 0,1 11-24 15,-1 6-7 1,-7 3 1-16,-6-2 4 0,-9-10 34 16,-8-7 17-16,-5-17 10 15,-5-10 4-15,-4-10-5 16,1-9-3-16,7-9-73 15,5-8-55-15,14-18-324 16</inkml:trace>
  <inkml:trace contextRef="#ctx0" brushRef="#br0" timeOffset="89147.9083">13134 12760 737 0,'-2'-1'419'0,"-2"-4"-70"16,4 2-140-16,0 2-34 15,0-1-55-15,7-1-26 16,14-5-38-16,25-11-15 15,-28 17-14-15,2 2-4 16,-9 2-4-16,0 7-3 16,-7 6-5-16,-4 3-2 0,-1 8-6 15,0 2 1-15,2 0-1 16,3-2 0-16,7-5-1 16,2-4 1-16,5-11-53 15,2-4-72-15</inkml:trace>
  <inkml:trace contextRef="#ctx0" brushRef="#br0" timeOffset="89508.7239">13474 12646 643 0,'-1'-5'436'15,"0"-1"39"-15,1 0-154 0,2 4-145 16,6 2-47-1,7 12-60-15,7 9-24 16,9 18-10-16,-2 16-6 16,-7 22-15-16,-10 5-4 0,-20 4-2 15,-7-5-5-15,-18-8-8 16,-9 0-1-16,-3-9-26 16,-1-6-37-16</inkml:trace>
  <inkml:trace contextRef="#ctx0" brushRef="#br0" timeOffset="90195.8961">13811 12501 962 0,'0'-2'443'0,"4"-6"-197"16,3 4-57-16,8-4-87 15,4-2-30-15,6 1-39 16,4 0-13-16,0 9-8 15,-3 0-7-15,-8 7-2 0,-7 2 1 16,-11 1 4-16,-6 2 1 16,-5 2 3-16,-3-3-2 15,2 1-3-15,3-3-2 16,4-2-6-16,7 1-2 16,4-6 0-16,4 3 0 15,0-1 3-15,-1 0 0 16,-4 3 0-16,-4 0 2 15,-9-1 1-15,-2 5-1 16,-7-4-88-16,2 1-87 0</inkml:trace>
  <inkml:trace contextRef="#ctx0" brushRef="#br0" timeOffset="90394.1769">13823 12724 893 0,'6'1'383'0,"9"1"-216"16,6 0-20-16,9-2-61 16,3 0-29-16,6 0-14 0,-3-2-62 15,-5 3-314-15</inkml:trace>
  <inkml:trace contextRef="#ctx0" brushRef="#br0" timeOffset="90719.8257">13881 12868 889 0,'3'-5'441'0,"2"-2"-137"0,8 1-144 16,3-1-36-16,3 7-45 16,2 0-21-16,0 7-26 15,-3 2-7-15,-4 3-8 16,-5 0-2-16,-10 3-5 16,-7 7-1-16,-8 1 1 15,-4 0-2-15,0 2-2 16,1-7-2-16,11-5-3 15,6-2 0-15,11-3 0 16,7-5-1-16,10 1 3 16,2-3 0-16,4-4-3 15,2-2-38-15</inkml:trace>
  <inkml:trace contextRef="#ctx0" brushRef="#br0" timeOffset="91455.5276">13671 12341 411 0,'-3'0'239'0,"-9"0"-12"16,6 0-28-16,4 0-43 15,1 0-25-15,1 0-52 16,0-1-16-16,0 1-11 16,8 0-3-16,17-1 5 15,41 0 8-15,-19-1-3 16,4-3-3-16,-1 4-15 15,-8 1-8-15,-15-4-10 16,-8 2-1-16,-13-1-6 16,-6-1-26-16</inkml:trace>
  <inkml:trace contextRef="#ctx0" brushRef="#br0" timeOffset="143687.5194">14570 12172 722 0,'-5'0'283'0,"5"5"-141"15,13 4-22-15,30-1-9 16,22 0 5-16,37-3-30 0,22-5-20 16,28-7-13-16,9-3-3 15,-3-1-15-15,-14-1-12 16,-34 7-22-16,-26 5-30 15,-45 4-116-15,-15 9-88 16</inkml:trace>
  <inkml:trace contextRef="#ctx0" brushRef="#br0" timeOffset="143955.2302">14718 12414 317 0,'-2'-3'292'15,"-3"-3"6"-15,12 1-97 16,10-2-41-16,20-1-77 16,10 0 3-16,25 1-14 15,11 2 15-15,23-1-6 16,13-1-7-16,21 0-5 15,-3-6-27-15,3 1-21 16,-14 0-7-16,-34 2 10 16,-15 6-62-16</inkml:trace>
  <inkml:trace contextRef="#ctx0" brushRef="#br0" timeOffset="144403.2096">15096 11778 332 0,'0'0'316'16,"2"-4"31"-16,2-10-61 15,6-5-44-15,4-12-77 16,-3-3-19-16,0-4-45 15,-5 2-20-15,-6 6-43 16,0 7-13-16,-3 12-10 16,3 7-14-16,-2 16-13 15,-1 10-9-15,1 15-10 0,2 4 12 16,7 8 16-16,-2-2 4 16,4-3 36-16,-1-4-63 15,4-8-157-15,-1-9-190 16</inkml:trace>
  <inkml:trace contextRef="#ctx0" brushRef="#br0" timeOffset="144769.108">15164 11403 585 0,'-13'-7'295'16,"-11"-7"-120"-16,-16 12-50 15,-10 4-16-15,-17 19-54 16,-5 9-12-16,6 18-37 16,8 7-11-16,28 7-14 15,18 2 0-15,30 1 23 16,20 2 9-16,35-4 36 15,16-4 48-15,17-21 1 16,5-16 1-16,-1-29 9 0,-7-16-29 16,-20-24 67-16,-19-7 14 15,-37-8 4-15,-22-2-8 16,-38 1-74-16,-11 4-23 16,-20 8-41-16,-9 1-45 15,11 15 181-15</inkml:trace>
  <inkml:trace contextRef="#ctx0" brushRef="#br0" timeOffset="153418.8289">1515 14138 743 0,'0'-2'269'0,"8"1"-196"15,13 2-25-15,36 8 0 16,15-3 8-16,47 3 8 16,11-4-16-16,19-5 1 15,8 0-2 1,-12-4-11-16,-6-2-19 0,-24 0-157 15</inkml:trace>
  <inkml:trace contextRef="#ctx0" brushRef="#br0" timeOffset="153669.4106">1568 14349 645 0,'-4'1'218'0,"2"1"-187"0,12 2-31 15,27-2 25-15,21-2 27 16,42-1 55-16,15-5 27 16,28-1 10-16,10 1-11 15,-1-2-44-15,0 2-27 16,-17-3-29-16,-14 0-45 15</inkml:trace>
  <inkml:trace contextRef="#ctx0" brushRef="#br0" timeOffset="154161.3552">1961 13705 361 0,'0'-4'308'0,"-1"-8"40"0,2-5-79 15,2-7-33-15,4-4-78 16,-2 1-31-16,5 6-28 16,-5 3-6-16,0 16-32 15,0 9-12-15,-3 21-39 16,5 12-13-16,1 13 5 16,-4 6 3-16,0 1-4 15,3-5-16-15,-1-15-148 16,9-13-257-16</inkml:trace>
  <inkml:trace contextRef="#ctx0" brushRef="#br0" timeOffset="154476.1383">2046 13306 1219 0,'-26'-7'497'0,"-30"-2"-321"15,-10 7-73-15,-7 18-70 0,4 13-28 16,12 24-27-16,6 12-7 16,21 9-7-16,11 6-3 15,23 2-1-15,21 1 5 16,24-1 10-16,15-9 11 16,30-26 17-16,5-15 5 15,8-33 25-15,4-18 19 16,-12-25 25-16,-7-15 23 15,-26-18 22-15,-21 1-14 16,-47 1-8-16,-27 6-20 0,-40 7-47 16,-11 2-8-16,-7 14-105 15,3 7-9-15</inkml:trace>
  <inkml:trace contextRef="#ctx0" brushRef="#br0" timeOffset="156818.7001">3360 13739 847 0,'-3'-8'435'0,"1"-8"-136"0,-1 16-159 16,-2 10-41-16,3 28-71 16,-1 20-26-16,6 29 5 15,0 7 1-15,6 6 2 16,0-11 0-16,1-19-8 15,3-7-44-15,-3-26-129 16,3-8-85-16</inkml:trace>
  <inkml:trace contextRef="#ctx0" brushRef="#br0" timeOffset="157031.3053">3555 14106 801 0,'-7'6'386'0,"-13"1"-132"0,-1 5-67 16,-10 4-76 0,0 0-35-16,5 7-54 0,3-1-14 15,20 2-22-15,9-5-3 16,22-3 3-16,5-2 3 16,5-3 13-16,0-1 3 15,-7 2-49-15,-1-4-118 16</inkml:trace>
  <inkml:trace contextRef="#ctx0" brushRef="#br0" timeOffset="157378.5967">3671 14449 640 0,'5'6'271'0,"10"5"-151"16,2-2-13-16,3-6-18 16,1-6-4-16,-1-8-3 15,-3-6-4-15,-2-5 5 16,-5 1 1-16,-10 1 1 16,-3 7 5-16,-12 4-5 15,-2 4-10-15,-8 5-23 16,-1 7-13-16,2 9-31 15,2 4-9-15,3 8-14 0,2 3-1 16,13 3 4 0,3-1 5-16,14-1 6 0,8-2 2 15,6-8 3-15,3-1 2 16,2-7 4-16,0-6 10 16,1-8-117-16</inkml:trace>
  <inkml:trace contextRef="#ctx0" brushRef="#br0" timeOffset="157651.4005">4052 14201 993 0,'0'-2'482'0,"2"-1"-190"16,5 6-114-16,-7-3-114 15,24 12-38-15,46 28-26 16,-26-15 2-16,-1 7 5 16,-5-2 3-16,-4 0-25 15,-1 0-64-15,-8-7-269 0</inkml:trace>
  <inkml:trace contextRef="#ctx0" brushRef="#br0" timeOffset="157919.6974">4416 14200 876 0,'-4'0'413'0,"-8"3"-168"16,-4 4-53-16,-9 13-72 15,-6 3-14-15,-9 13-28 16,-3 1-10-16,-2 3-31 16,5-2-12-16,10-10-15 15,7-6-4-15,10-13-22 16,6-2-40-16,7-5-171 15</inkml:trace>
  <inkml:trace contextRef="#ctx0" brushRef="#br0" timeOffset="159424.1815">5068 13476 723 0,'-10'-6'395'16,"-11"-7"-122"-16,-1 20-116 15,3 13-49-15,0 21-86 16,3 17-21-16,6 30-12 15,1 15 0-15,9 22 5 16,5 8 3-16,8 1 2 0,-3-2-8 16,2-6-12-16,-8-5-2 15,-2-12 3-15,-4-7 8 16,-6-19 17-16,-3-14 12 16,-4-21 32-16,-4-10 8 15,-7-18 13-15,-1-5-6 16,-3-16-39-16,3-6-30 15,4-7-112-15</inkml:trace>
  <inkml:trace contextRef="#ctx0" brushRef="#br0" timeOffset="160290.3223">5518 14290 443 0,'-6'2'241'15,"-6"4"-29"-15,44-4-87 16,27 0-27-16,52 0-15 16,27-4 18-16,51-4 9 15,24-3 8-15,31 0 0 16,17 1-33-16,-4 0-51 16,-9 0-13-16,-41 1-6 15,-29 4-1-15,-62 3-2 16,-27 3-4-16,-40 2-207 15</inkml:trace>
  <inkml:trace contextRef="#ctx0" brushRef="#br0" timeOffset="162664.7423">5957 13676 723 0,'0'-9'379'0,"1"-13"-95"16,7 0-77-16,12 3-85 15,2-4-23-15,16 4-39 16,2 6-9-16,10 10-14 16,-1 12-7-16,-4 20-11 0,-4 8-6 15,-12 17-4-15,-6 7-4 16,-14 9 6-16,-1 0 3 16,-3-10 3-1,0-9 0-15,1-20-16 0,2-9-9 16,-6-17-12-16,-2-6-7 15,-1-18 14-15,-3-9 9 16,-7-20 6-16,-4-4 4 0,-4-3 0 16,-2 9 11-16,0 26-33 15,2 10-3-15,-9 28 2 16,-8 13-13-16,-5 16 30 16,-3 8 4-16,7-2-2 15,7-4 0-15,14-15-23 16,11-10-86-16</inkml:trace>
  <inkml:trace contextRef="#ctx0" brushRef="#br0" timeOffset="163325.0214">6762 13919 347 0,'2'-4'285'0,"3"-9"69"16,-3 3-65-16,-2-5-67 16,-4-2-30-16,-5-1-51 15,-4-2-23-15,-7 0-49 16,-5 1-22-16,-5 5-33 15,-3 7-15-15,0 13-25 16,4 13-9-16,6 17-5 16,5 8 3-16,14 5 13 15,5-4 7-15,17-6 7 16,7-9 7-16,13-16 3 16,1-7 1-16,3-17 7 15,-3-11 3-15,-8-16 5 16,-3-8 2-16,-14-12 3 0,-8-5 2 15,-11-7-2-15,-5-6 0 16,-2 0-9-16,0 6 1 16,8 17 6-16,-2 17 6 15,6 21 5-15,-1 8-9 16,1 15-17-16,1 6-6 16,6 14-9-16,1 9 5 15,2 7 6-15,2 5 3 16,-4 8 7-16,-2 4 3 15,-3 2 2-15,1 1 2 0,1-10-9 16,6-7-40-16,-3-14-217 16</inkml:trace>
  <inkml:trace contextRef="#ctx0" brushRef="#br0" timeOffset="163727.183">6953 13789 1021 0,'-1'-2'447'15,"-5"-2"-235"-15,6 13-145 16,0 8-28-16,0 13-40 16,2 5 1-16,2 0 0 15,4 3 1-15,5-12 5 16,3-4 3-16,5-14 10 0,0-9 5 15,-1-13 11-15,-2-9 5 16,-3-10 5-16,-4-3-2 16,-4-9-4-16,0 0 0 15,-5 8-13-15,1 8-7 16,-1 22-30-16,1 10-11 16,3 22-7-16,1 10 1 15,5 16 16-15,-1 10 4 0,-2 3 5 16,-4-3 4-16,-13-7 40 15,-9-9 32-15,-15-9 40 16,-3-10 12-16,-8-20-17 16,1-7-26-16,7-18-99 15,6-3-159-15</inkml:trace>
  <inkml:trace contextRef="#ctx0" brushRef="#br0" timeOffset="165204.2004">5684 14488 965 0,'-10'9'373'0,"-13"20"-253"0,-1 14-56 16,6 18-23-16,3 14-9 15,10 16-15-15,5 3-7 16,6-4-4-16,6-8 1 15,10-21 1-15,6-9 3 16,14-14-25-16,8-8-6 16</inkml:trace>
  <inkml:trace contextRef="#ctx0" brushRef="#br0" timeOffset="165414.7688">5887 14789 1106 0,'6'0'422'0,"11"9"-292"16,8 11-52-16,8 14-31 16,3 9-5-16,4 4-17 15,-7-3-1-15,-6-7-60 16,-4-7-90-16</inkml:trace>
  <inkml:trace contextRef="#ctx0" brushRef="#br0" timeOffset="165562.2813">6190 14795 1172 0,'-22'11'556'0,"-18"9"-211"15,-7 19-186-15,-6 6-40 16,-1 10-63-16,5-2-24 15,10-10-53-15,6-5-78 16</inkml:trace>
  <inkml:trace contextRef="#ctx0" brushRef="#br0" timeOffset="165885.5292">6161 14556 907 0,'3'-7'418'0,"12"-9"-139"15,5 5-120-15,6 1-58 16,8 7-20-16,-5 9-46 15,-2 3-14-15,-16 8-13 16,-11 3-3-16,-18 11 0 0,-9 2-2 16,-2 4 1-16,3 0 0 15,15-9-2-15,10-6 0 16,19-12-3-16,10-4-2 16,17-6-56-16,4-5-71 15</inkml:trace>
  <inkml:trace contextRef="#ctx0" brushRef="#br0" timeOffset="166076.7888">6492 14741 807 0,'0'0'431'0,"1"4"-46"16,3 4-190-16,5 15-107 15,3 11-10-15,-2 13-41 16,-3 6-10-16,-4 0-5 15,-3-4-3-15,0-14-8 16,0-9-54-16</inkml:trace>
  <inkml:trace contextRef="#ctx0" brushRef="#br0" timeOffset="166228.8255">6381 14910 1181 0,'6'0'453'0,"8"2"-311"16,16 5-116-16,9 0-2 16,12 1-15-16,2-2-9 15,-1-5-257-15</inkml:trace>
  <inkml:trace contextRef="#ctx0" brushRef="#br0" timeOffset="166575.2263">6761 14833 715 0,'-3'0'396'0,"0"1"-67"16,3 8-141-16,2 12-115 15,4 7-15-15,6 4-17 16,3 0-18-16,4-4-12 16,2-10 1-16,4-10 8 15,-3-6 3-15,-5-16 8 16,2-5 0-16,-9-11-1 15,-2-5-3-15,-1-1-3 16,-4 1-5-16,-1 13-8 16,0 10-9-16,-2 23-8 15,1 14-4-15,-1 25 0 16,3 9 4-16,-1 13 1 16,-1 6 4-16,-2 0-3 15,-5 4 16-15,-5-6 22 16,-2-7 3-16,1-17 15 0,-3-16-7 15,-1-22 7-15,-2-13-33 16,-5-16-125-16,3-9-95 16</inkml:trace>
  <inkml:trace contextRef="#ctx0" brushRef="#br0" timeOffset="166927.282">6980 14573 919 0,'10'-4'429'15,"6"-7"-185"-15,14 8-115 16,4 5-36-16,-7 6-50 16,-5 6 0-16,-16 5 4 15,-12-1 0-15,-13 6 1 16,-3 3-18-16,-2-2-16 16,5-4-1-16,11-8-10 15,6-5-2-15,9-6-2 16,10-2-1-16,16-2 18 0,8-2-66 15,14 3-421-15</inkml:trace>
  <inkml:trace contextRef="#ctx0" brushRef="#br0" timeOffset="167191.0633">7306 14419 1278 0,'2'0'504'0,"6"11"-351"15,5 15-46-15,10 23-77 16,3 15-8-16,1 21-11 16,4 17 1-16,-13 15 1 15,-14 1 2-15,-12-9 4 16,-10-16 1-16,-3-34 5 15,3-10-2-15,1-32-80 16,2-12-68-16</inkml:trace>
  <inkml:trace contextRef="#ctx0" brushRef="#br0" timeOffset="167638.7998">7621 14447 772 0,'7'-7'395'0,"12"-6"-116"15,4 0-79-15,10 4-77 16,0 6-36-16,-3 5-39 16,-6 6-15-16,-13 6-11 15,-11 1-2-15,-14 1-2 16,-3 0 0-16,4-1-8 15,2-6-6-15,16-4-10 16,9-5-3-16,7 0-1 16,4 1 3-16,-1 4 4 15,-6 3 1-15,-13 3 7 0,-5 0 9 16,-18 5 10-16,-4-4 2 16,-9 2-26-16,2 0-63 15</inkml:trace>
  <inkml:trace contextRef="#ctx0" brushRef="#br0" timeOffset="167826.7992">7587 14666 1050 0,'27'0'462'15,"17"0"-258"-15,14 4-101 16,6 2-28-16,-9 0-51 15,-6-3-7-15,-10 0-51 16,-9 0-79-16</inkml:trace>
  <inkml:trace contextRef="#ctx0" brushRef="#br0" timeOffset="168102.9579">7713 14792 887 0,'12'-1'402'16,"7"-1"-173"-16,17 1-119 15,0 2-9-15,-3 5-24 0,-4 3-5 16,-12 5-22-16,-8 5 4 16,-11 8 21-16,-13 3 5 15,-10 2 8-15,-2-4-4 16,5-5-37-16,7-9-13 15,8-7-22-15,7-2-4 16,11-6 2-16,11 2 1 16,5-6 4-16,8-5-2 15,3 0-7-15,-2 0-10 16</inkml:trace>
  <inkml:trace contextRef="#ctx0" brushRef="#br0" timeOffset="184984.0728">8378 14279 524 0,'9'0'331'0,"4"-2"23"0,22 1-225 15,7-1-34-15,15-4-47 16,4 2-24-16,-9-2-13 16,-5 1 14-16,-15 5-159 15,-10 5-134-15</inkml:trace>
  <inkml:trace contextRef="#ctx0" brushRef="#br0" timeOffset="185183.424">8451 14343 651 0,'-11'6'361'16,"-6"3"-46"-16,16 1-163 16,7-2-19-16,24-4-6 0,11-3-3 15,22-1-29-15,3-4-20 16,-6 2-37-16,-2 2 25 15,-23 1-62-15</inkml:trace>
  <inkml:trace contextRef="#ctx0" brushRef="#br0" timeOffset="185857.9956">9261 13821 879 0,'-1'-5'404'0,"-2"-2"-152"16,0 7-96-16,10 24-122 15,1 13 4-15,10 29-30 16,2 11-9-16,-5 14 6 16,-3 1 6-16,-5-9-12 15,-6-6-11-15,6-24-100 16,-4-14-73-16</inkml:trace>
  <inkml:trace contextRef="#ctx0" brushRef="#br0" timeOffset="186086.1571">9412 14160 559 0,'3'-4'332'0,"5"-2"-50"16,-8 4-53-16,-4 8-64 15,1 4-16-15,-10 9-11 16,2-1-2-16,-9 2-50 16,2-1-23-16,4 0-38 15,2-2-14-15,8 3-11 16,4-5-4-16,2 0-2 15,8 1-2-15,13-8-1 16,4-1-2-16,13-7-46 16,5-5-61-16,2-2-334 15</inkml:trace>
  <inkml:trace contextRef="#ctx0" brushRef="#br0" timeOffset="186433.4667">9611 14432 533 0,'3'5'310'0,"9"6"-6"0,4-1-141 16,8-5-71-16,2-1-28 16,2-5-34-16,0-5 0 15,-10-6 9-15,1-4 1 16,-7-1-4-16,-7-1-6 15,0 5 0-15,-10 3 4 16,-10 7 6-16,0 3 18 0,-13 6-1 16,2 4-9-16,-4 7-12 15,0 3-19-15,6 7-8 16,3 2 3-16,14-1 2 16,7-1-3-16,16-4-5 15,11-2-5-15,14-4 2 16,3-2 2-16,-2-5 15 15,0-6-48-15,-10-4-213 16</inkml:trace>
  <inkml:trace contextRef="#ctx0" brushRef="#br0" timeOffset="186708.0452">9939 14195 981 0,'5'1'398'0,"3"4"-238"16,16 10-108-16,10 6-18 15,7 6-21-15,5 7-6 0,-3 2 2 16,-4 2 9-16,-12-3-171 16</inkml:trace>
  <inkml:trace contextRef="#ctx0" brushRef="#br0" timeOffset="186933.0675">10307 14218 1135 0,'-8'3'461'0,"-16"7"-290"16,1 4-30-16,-14 14-59 15,-6 7-19-15,-1 8-32 16,-3 1-12-16,12-11-52 15,9-1-66-15</inkml:trace>
  <inkml:trace contextRef="#ctx0" brushRef="#br0" timeOffset="187475.5187">10385 14065 743 0,'2'-15'418'0,"7"-8"-30"16,3-4-143-16,14 3-87 15,5 10-25-15,13 11-50 16,5 10-27-16,-1 21-26 0,-5 7-9 15,-11 16-8-15,-15 7 0 16,-15 8 2-16,-5 5-4 16,-9-3-4-16,4-11 0 15,8-13-15-15,6-13-25 16,4-24-59-16,6-3-22 16,-5-26 15-16,-3-8 31 15,-8-12 68-15,-8-6 22 16,-10 2 20-16,-2 4 7 15,-9 20 10-15,-3 14 0 0,-8 23-15 16,-1 11-16-16,1 19-21 16,1 4-4-16,12 1-19 15,4-7-51-15</inkml:trace>
  <inkml:trace contextRef="#ctx0" brushRef="#br0" timeOffset="188423.0409">11358 13645 748 0,'-8'-8'388'16,"-9"-6"-108"-16,-1 6-88 16,4 16-115-16,2 11-39 0,2 20-51 15,6 23-10-15,6 35 2 16,-2 9 5-16,5 22 13 15,1 4 4-15,0 3 2 16,-4-1-3-16,-8 0 0 16,-5-8 0-16,-13-13 1 15,1-5 5-15,-5-6-1 16,0-8 1-16,-1-10 7 16,1-10 3-16,7-28 3 15,5-14 9-15,6-26 4 16,4-12-4-16,2-19-20 15,2-7-40-15</inkml:trace>
  <inkml:trace contextRef="#ctx0" brushRef="#br0" timeOffset="189262.6725">11868 14566 615 0,'-17'-2'267'15,"-14"-1"-111"-15,29 4-107 16,20 2 4-16,42 3-12 15,28 3 8-15,47-2 62 16,26-1 17-16,43 0 15 16,13-3-23-16,22 3-59 0,-1-4-20 15,-19 1-21-15,-16-2-3 16,-42-1-1-16,-18 1 3 16,-42 1-94-16,-19 4-81 15</inkml:trace>
  <inkml:trace contextRef="#ctx0" brushRef="#br0" timeOffset="190235.3639">12783 14336 327 0,'6'-12'261'15,"7"-6"37"-15,-4-6-80 16,-4-7-8-16,-5-7-21 15,-8-5-12-15,-12-1-24 16,-3 5-23-16,-8 11-30 0,-2 11-25 16,-8 15-34-16,1 6-19 15,0 12-39-15,5 7-14 16,14 11-12-16,11 3 3 16,13 5 14-16,11 1 9 15,14-5 14-15,6-3 4 16,5-16 5-16,-3-7 2 15,1-17 8-15,-4-7 4 0,-5-17 3 16,-1-6 2-16,-11-14 1 16,-7-8 0-16,-8-5-1 15,-2-4-3-15,-6 8 1 16,2 12 5-16,0 19 10 16,-1 8 1-16,0 17-15 15,-1 0-16-15,4 9-26 16,4 5-6-16,3 12 1 15,1 4 3-15,3 14 7 16,-2 3 2-16,0 4 4 16,1 6 3-16,-3-3 4 15,4-1-3-15,5-6-174 16,3-5-388-16</inkml:trace>
  <inkml:trace contextRef="#ctx0" brushRef="#br0" timeOffset="190625.1047">13020 14156 821 0,'-1'-13'451'0,"-1"-9"-99"16,-2 10-141-16,-1 9-64 16,-1 10-73-16,1 7-32 0,5 10-39 15,3 2 0 1,10 3-3-16,2-1 0 15,5-6 1-15,4-4 2 0,0-10 7 16,-1-7 3-16,-4-10 10 16,1-7 2-16,-8-10 5 15,-3-2-2-15,-2-4-1 16,-10 1-1-16,-2 8-19 16,1 8-3-16,-2 13-23 15,4 5-11-15,2 14 1 16,5 7-1-16,0 11 11 15,6 7 7-15,2 7 8 16,-4 3 3-16,-2-1 3 16,-7-7 6-16,-11-12 9 15,-4-7 7-15,-15-14 15 16,-8-10 3-16,-7-13-24 16,-7-6-66-16</inkml:trace>
  <inkml:trace contextRef="#ctx0" brushRef="#br0" timeOffset="191067.2504">12057 14783 723 0,'-10'-3'361'0,"-19"-1"-78"15,-3 9-133-15,-9 23-82 16,3 14-8-16,2 25-29 16,8 10-12-16,11 10-6 0,9-2-7 15,19-3-8-15,6-5 1 16,15-13 2-1,3-12 3-15,5-23-4 0,2-7-37 16,-8-16-212-16</inkml:trace>
  <inkml:trace contextRef="#ctx0" brushRef="#br0" timeOffset="191249.8981">12163 15103 1056 0,'5'2'412'0,"9"9"-266"16,3 4-92-16,12 18-29 15,3 4-8-15,-3 9-4 16,1 1-26-16,-5-6-414 16</inkml:trace>
  <inkml:trace contextRef="#ctx0" brushRef="#br0" timeOffset="191411.9148">12443 15139 1181 0,'-12'-1'518'15,"-17"1"-245"-15,-4 8-108 16,-6 12-61-16,0 4-34 16,3 10-46-16,2 1-6 15,6 2-62-15,5-3-83 16</inkml:trace>
  <inkml:trace contextRef="#ctx0" brushRef="#br0" timeOffset="191703.146">12352 14926 939 0,'17'-16'421'16,"9"-14"-219"-16,12 14-98 16,1 8-23-16,-5 15-54 15,-6 7-5-15,-20 14 7 16,-10 6 2-16,-18 3 5 16,-3 1-1-16,2-12-19 15,6-6-8-15,15-11-5 16,5-4-3-16,18-5-1 15,4 0 1-15,5-3 10 16,-1 2-25-16,-3 6-151 16,1 3-220-16</inkml:trace>
  <inkml:trace contextRef="#ctx0" brushRef="#br0" timeOffset="191883.6297">12736 15086 843 0,'0'-4'507'0,"-3"-4"-92"15,3 8-211-15,1 8-42 16,-1 11-105-16,6 11-14 16,-3 13-19-16,-2 4-7 0,1 2-17 15,-4-5-47-15,0-8-130 16,-3-4-116-16</inkml:trace>
  <inkml:trace contextRef="#ctx0" brushRef="#br0" timeOffset="192370.7332">12644 15171 1226 0,'3'3'452'0,"13"11"-352"16,9 2-77-16,7 0 1 16,9 1-14-16,2-7 2 15,0-5 1-15,-4-5-95 16,2-5-88-16,-6-10-166 15,-5-5-19-15,-2-3 79 16,-12-6 102-16,-8 5 268 16,-5 6 85-16,-3 7 115 0,-3 8 11 15,-4 10-96-15,-1 8-60 16,0 10-90-16,0 6-21 16,3 8-11-16,4-2-5 15,1 1-12-15,6 0-5 16,8-13 0-16,3-7 5 15,9-16 19-15,3-10 6 16,-2-15 22-16,-4-7 13 16,-2-9 9-16,-5-3 10 0,-5 6-39 15,-2 7-21-15,-6 13-35 16,-3 9-31-16,-3 15 7 16,0 9 0-16,1 19 2 15,-3 8 14-15,2 17 6 16,3 3 2-16,-8 5 6 15,-2 2 2-15,-7-8 3 16,-9-1 11-16,-8-10 6 16,-3-7 2-16,-3-11 7 15,-1-12-11-15,8-20-51 16,4-7-69-16,14-25-295 16</inkml:trace>
  <inkml:trace contextRef="#ctx0" brushRef="#br0" timeOffset="192690.6263">13176 14970 891 0,'10'-8'426'0,"7"-7"-180"16,7 6-52-16,0 9-88 16,3 2-31-16,-3 15-34 15,-10-1-4-15,-14 12-3 16,-8 1-3-16,-11-1-1 16,-2 2-3-16,9-9-18 15,4 1-5-15,10-8-4 16,7-7 0-16,11-7 2 15,5-2 14-15,12-9-87 16,4 5-269-16</inkml:trace>
  <inkml:trace contextRef="#ctx0" brushRef="#br0" timeOffset="193035.4365">13494 14812 653 0,'5'-2'407'0,"10"3"7"15,5 10-173-15,8 25-134 16,7 13-21-16,4 19-45 16,-9 5-13-16,-11 8-7 15,-18 4-1-15,-21 6 3 16,-6-2 3-16,-14-16 6 16,-1-12-2-16,5-28-1 15,8-11-29-15,13-22-170 16,9-12-328-16</inkml:trace>
  <inkml:trace contextRef="#ctx0" brushRef="#br0" timeOffset="193413.9651">13831 14782 587 0,'-1'-6'417'0,"3"-5"68"0,4-2-201 16,9 6-133-16,5 0-56 15,7 6-73-15,3 2-10 0,2 6-9 16,-7 2-1-16,-18 2 7 15,-7 3 5-15,-14 4 7 16,-6 2 4-16,1-1-5 16,2-3-8-16,10-6-16 15,8-5-6-15,14 1-3 16,4-1 3-16,7 3 7 16,-2 2 2-16,-7 3 1 15,-3 2 2-15,-14-1 14 16,-7-3-34-16,-9-3-165 15</inkml:trace>
  <inkml:trace contextRef="#ctx0" brushRef="#br0" timeOffset="193605.2126">13800 15046 832 0,'-4'-2'521'0,"-1"2"32"0,5-3-309 16,0 3-117-16,13 3-53 15,60 5-52-15,-18-4-10 16,2 2 24-16,-6-2-73 16,-11-1-153-16,-7-1-141 15</inkml:trace>
  <inkml:trace contextRef="#ctx0" brushRef="#br0" timeOffset="193890.8348">13858 15201 695 0,'0'0'387'15,"-2"0"-75"-15,13-5-178 16,10 0-20-16,12 4-66 16,6 2-13-16,2 5 20 15,-5 2 6-15,-17 0 23 16,-7 3 25-16,-18 2-5 15,-14 4-4-15,-13 2-23 16,-5 2-27-16,6 0-29 16,7-3-9-16,20-2-13 15,7-4-3-15,14-3-1 16,8-1 3-16,8-7 5 0,3-1 2 16,-2-1 2-1,-4-3-5-15</inkml:trace>
  <inkml:trace contextRef="#ctx0" brushRef="#br0" timeOffset="226947.8212">17516 15277 764 0,'0'3'414'0,"11"9"-43"16,9 0-168-16,13 1-88 15,15-4-34-15,13-11-58 16,3-10-17-16,11-4-333 16</inkml:trace>
  <inkml:trace contextRef="#ctx0" brushRef="#br0" timeOffset="227430.0711">18065 15243 397 0,'0'3'224'0,"2"0"-4"16,7-1-63-16,3-6 2 16,3-7-10-16,7-9-33 15,-3-10-14-15,2-11 17 16,-3-1 10-16,-11-14 35 15,-3-3 13-15,-8 2-52 16,-5 1-30-16,-6 21-53 16,-5 13-22-16,-3 22-21 15,2 6-9-15,3 20-18 16,7 8-6-16,10 8-2 16,1 7 4-16,11 0 13 15,3-5 5-15,9-4 11 16,5-5 3-16,2-7-49 15,3-4-67-15</inkml:trace>
  <inkml:trace contextRef="#ctx0" brushRef="#br0" timeOffset="227639.2559">17969 15360 935 0,'7'0'432'0,"9"2"-146"15,6-1-111-15,15-1-55 16,7 0-36-16,10-3-57 16,1-7-45-16,4 2-278 15</inkml:trace>
  <inkml:trace contextRef="#ctx0" brushRef="#br0" timeOffset="228021.3798">18053 15618 982 0,'1'-10'493'0,"4"-8"-169"16,8-1-122-16,4 0-29 16,11 4-77-16,3 7-29 15,2 8-49-15,-3 5-10 16,-15 13-1-16,-10 6 3 16,-23 14 5-16,-10 7 3 15,-8 5-1-15,-2-3-5 16,0-10-3-16,8-11-8 0,1-18-3 15,7-13-4 1,10-15-8-16,4-5 5 0,16-3 13 16,7 2 3-16,18 3 10 15,4 7 7-15,12 13-3 16,7 9 0-16,-7 17-5 16,-2 4-5-16,-17 4 24 15,-7-1-76-15</inkml:trace>
  <inkml:trace contextRef="#ctx0" brushRef="#br0" timeOffset="228944.0209">17708 7781 464 0,'-1'2'329'0,"0"3"-1"16,0-9-148-16,1 3-37 15,0-12-64-15,7-56-11 16,0 14-1-16,1 1 0 15,0 4-28-15,0 10 8 16,-5 14 21-16,-1 8 9 16,-9 12 35-16,-6 6-23 15,-5 7-45-15,-3 7-17 16,1 12-40-16,2 4-8 16,5 14-7-16,6 6-2 15,12 4 4-15,9 1 5 0,14-7 8 16,7-13 7-16,9-16-14 15,0-11-34-15,-2-8-96 16,-6-2-106-16</inkml:trace>
  <inkml:trace contextRef="#ctx0" brushRef="#br0" timeOffset="229136.8914">17512 7910 1018 0,'5'4'437'0,"10"5"-213"15,8-1-116-15,22-5-41 16,13-5-25-16,18-6-25 16,8-6 33-16,-2 1-188 0</inkml:trace>
  <inkml:trace contextRef="#ctx0" brushRef="#br0" timeOffset="229513.4311">17621 8101 832 0,'3'-4'411'16,"3"-9"-147"-16,11 4-124 16,10 2-38-16,11 2-55 15,5 5-22-15,-5 6-13 16,-10 3 5-16,-22 12 26 16,-12 7 10-16,-24 11 14 15,-6 0-5-15,-6-1-26 16,2-3-11-16,10-16-9 15,10-4-1-15,11-13-15 16,8-3-8-16,10-12 6 16,9-2 0-16,18-4 13 15,7 3 12-15,10 11-3 16,2 5 0-16,-8 11 3 0,-2 3-2 16,-15 2 15-16,-9-5 423 15</inkml:trace>
  <inkml:trace contextRef="#ctx0" brushRef="#br0" timeOffset="320031.5787">14637 14498 592 0,'12'0'290'0,"25"3"-103"0,10-3-21 15,19-1-44-15,5-7-26 16,-1-2-42-16,-5 2-9 16,-21 0-18-16,-11 1-9 15,-13 5-29-15,-6-3-73 16</inkml:trace>
  <inkml:trace contextRef="#ctx0" brushRef="#br0" timeOffset="320246.836">14736 14599 509 0,'-16'7'297'0,"-8"5"-19"0,10-2-106 16,8 1-15-16,19-3 0 15,10-2-13-15,27-3-4 16,10-3 4-16,15-3-29 16,-2-2-16-16,-14 0-34 15,-6-2-19-15,-21 0-19 16,-5 3 28-16,-6 3-191 16</inkml:trace>
  <inkml:trace contextRef="#ctx0" brushRef="#br0" timeOffset="321342.283">1675 16605 600 0,'10'1'257'0,"13"4"-90"16,9-4-52-16,15-1 4 0,7-1-32 15,12-2-61-15,-2 0-12 16,-9 2-3-16,-4 1 0 16,-21 0-55-16,-3 5-127 15</inkml:trace>
  <inkml:trace contextRef="#ctx0" brushRef="#br0" timeOffset="321575.4467">1723 16709 360 0,'3'3'242'0,"10"0"42"16,10 2-73-16,20-3-16 15,10 2-40-15,8-1-29 16,4 2-17-16,-12 1-38 15,-10-4 1-15,-4-2-72 16,-8-1-450-16</inkml:trace>
  <inkml:trace contextRef="#ctx0" brushRef="#br0" timeOffset="321990.4009">2621 16040 937 0,'-1'-1'424'16,"-2"-4"-221"-16,3 11-124 15,0-6-30-15,4 16-48 16,15 59 12-16,-5-2 16 16,1 10 3-16,-4 15 4 15,-1-6-9-15,-1-17 5 16,2-14-32-16,-1-29-190 16</inkml:trace>
  <inkml:trace contextRef="#ctx0" brushRef="#br0" timeOffset="322222.5187">2893 16318 821 0,'-9'5'406'0,"-7"8"-162"0,-12 4-93 16,-6 6-31-16,-4 6-70 15,1 0-24-15,9 2-23 16,5-3-5-16,17-6-12 15,9-1-2-15,19-6 2 16,6-4 4-16,16-1 7 16,2 1 3-16,5-2-2 15,0 3-72-15</inkml:trace>
  <inkml:trace contextRef="#ctx0" brushRef="#br0" timeOffset="322571.968">3002 16660 636 0,'-3'6'301'0,"3"7"-39"0,8-2-155 16,13 3-15-16,0-5 6 15,7-4-32-15,-1-4-13 16,-3-8-12-16,3-3-4 15,-10-8 2-15,-6-1-1 16,-8-2 8-16,-9 0 1 16,-10 7-3-16,-6 5 2 15,-6 8-12-15,-1 4-6 0,2 11-11 16,0 4-9 0,3 9-10-16,6 6-3 0,11 0-2 15,7 4-1-15,16-1 3 16,6-5 4-16,12-7 7 15,5-6 3-15,9-10 5 16,2-1-13-16,0-10-222 16</inkml:trace>
  <inkml:trace contextRef="#ctx0" brushRef="#br0" timeOffset="322802.3249">3338 16401 926 0,'9'0'411'0,"18"5"-188"0,5 15-118 16,11 16-62-16,0 4-20 15,-2 9-16-15,-3-3 2 16,-11-2-14-16,-1-5-42 15,-11-9-273-15</inkml:trace>
  <inkml:trace contextRef="#ctx0" brushRef="#br0" timeOffset="322997.6449">3648 16458 1017 0,'-9'-3'478'15,"-9"3"-206"-15,0 5-121 16,-3 4-33-16,-2 11-41 16,0 6-13-16,-7 6-24 15,-3 5-11-15,-2-2-16 16,1-3-29-16,5-2-187 16</inkml:trace>
  <inkml:trace contextRef="#ctx0" brushRef="#br0" timeOffset="323516.4448">3849 16161 979 0,'17'-10'437'0,"16"-16"-216"16,5 9-48-16,-2 10-69 15,-2 6-34-15,0 16-39 16,-3 7-12-16,-1 18-10 16,-1 7 0-16,-12 20 3 15,-2 5 1-15,-9 1 2 16,-6-2 4-16,-1-21 0 16,1-8 1-16,0-18 0 15,3-6-3-15,2-14-12 16,0-6-10-16,-2-21-17 15,-3-8-4-15,-6-20 3 0,-3-6 7 16,-6 6 12 0,0 9 4-16,-4 28 19 0,-5 15 4 15,-5 25 12-15,-6 8-2 16,0 14-11-16,3-2-4 16,6-7-9-16,7-8-16 15,11-18-162-15</inkml:trace>
  <inkml:trace contextRef="#ctx0" brushRef="#br0" timeOffset="324172.2365">4814 15739 1031 0,'-20'-14'428'0,"-22"-8"-233"16,7 11-86-16,2 27-88 15,5 14-7-15,6 39-30 16,4 23-9-16,12 34 9 15,7 20 5-15,12 13 10 16,1 3 2-16,0 0 7 16,-7-6-1-16,-7-20-1 15,-3-11 3-15,-5-23 0 16,-1-8-1-16,-4-21 38 16,-3-9 6-16,2-23 11 15,-6-14 20-15,5-23-29 16,2-8-47-16,-2-19-109 0,6-5-155 15</inkml:trace>
  <inkml:trace contextRef="#ctx0" brushRef="#br0" timeOffset="324536.5919">4740 17552 694 0,'9'4'379'0,"19"-1"-61"0,4 5-174 15,11-4-77-15,4-2-26 16</inkml:trace>
  <inkml:trace contextRef="#ctx0" brushRef="#br0" timeOffset="324928.9421">5093 17532 517 0,'6'-12'299'0,"14"-14"-45"16,0-8-48-16,-2-13-47 15,1-1-13-15,-8-8-20 16,-3 2-9-16,-8 2-29 15,0 7-20-15,-7 14-27 16,-1 6-6-16,-1 22-34 16,-4 6-8-16,-2 12-7 15,-1 9-7-15,-1 10 2 16,4 8 1-16,11 9 0 0,2 3 2 16,17-2 10-16,3-8 6 15,4-10 7-15,11-9 3 16,-2-11-2-16,3-7-56 15,-3-8-204-15</inkml:trace>
  <inkml:trace contextRef="#ctx0" brushRef="#br0" timeOffset="325107.0009">5021 17585 1185 0,'7'7'447'0,"20"6"-365"16,6-2-1-16,14-4-37 15,7-3-21-15,3 1-167 16</inkml:trace>
  <inkml:trace contextRef="#ctx0" brushRef="#br0" timeOffset="325462.3082">5073 17782 1082 0,'-1'0'449'15,"1"-2"-300"-15,4-1-37 16,-4 2-55-16,11-2-20 15,46-11-5-15,-25 8-2 16,-8 7-13-16,-6 4 11 16,-18 10 42-16,-9 7 6 15,-18 10 4-15,-4 3-15 16,-4 1-41-16,3-8-1 16,12-11-13-16,8-3-7 0,9-8-11 15,5-4-10-15,10-1 3 16,6-3 2-16,14-5 5 15,5 6 3-15,6 1 2 16,1 0 2-16,-7 4 1 16,-5-1 4-16,-7-1-49 15</inkml:trace>
  <inkml:trace contextRef="#ctx0" brushRef="#br0" timeOffset="326122.3917">5049 15714 643 0,'3'-20'359'16,"2"-12"-67"-16,4-12-126 15,1 0-29-15,1-1-40 16,-1 1-4-16,-3 5-9 16,-5 3-10-16,-2 9-2 15,-1 6-17-15,-3 12-23 16,-2 6-9-16,-3 10-21 15,-2 7-5-15,0 15 1 16,0 8 2-16,8 11 6 16,3 2 2-16,18-1-3 0,7-1 0 15,11-13 0-15,1-3 12 16,-2-16-80-16,-3-7-83 16</inkml:trace>
  <inkml:trace contextRef="#ctx0" brushRef="#br0" timeOffset="326298.5794">4982 15775 926 0,'7'-1'466'16,"4"-3"-120"-16,20 3-227 15,7 1-26-15,14-1-55 16,4 1-18-16,1-3-93 15</inkml:trace>
  <inkml:trace contextRef="#ctx0" brushRef="#br0" timeOffset="326630.6806">5015 15978 1103 0,'-1'-6'479'0,"-3"-2"-273"16,9-5-100-16,9 0-30 15,14 3-46-15,10 1-8 16,2 3-10-16,2 3-3 16,-15 6-5-16,-9 5 2 15,-18 11 29-15,-15 6 6 16,-15 6 5-16,-5 1-2 15,-2-1-26-15,5-4-4 16,12-11-10-16,7-3-6 16,11-6-12-16,7 0-3 0,15-5 2 15,10 1 7-15,15 0 16 16,3-1 5-16,5 3 6 16,-7-3 28-16</inkml:trace>
  <inkml:trace contextRef="#ctx0" brushRef="#br0" timeOffset="328123.4923">5636 16647 658 0,'5'4'300'0,"28"4"-83"16,23 3-152-16,37 7-39 15,27-2 28-15,43 6 23 16,11 2-3-16,30 6-3 16,-6 1-22-16,-19-4-31 15,-8-7 0-15,-31-13 0 16,-13-3-1-16,-25-10-67 0,-12-1-239 16</inkml:trace>
  <inkml:trace contextRef="#ctx0" brushRef="#br0" timeOffset="328827.6949">6539 16471 662 0,'-3'-8'297'15,"-10"-14"-136"-15,-2-8-10 16,-3-7-40-16,-4-2-17 15,-2 9-37-15,2 7-22 0,-4 16-21 16,1 9-7 0,1 20-12-16,-1 8-3 0,11 14-3 15,9 4-2-15,15-3 8 16,11-2 2-16,13-16 11 16,-3-14 6-16,2-14 14 15,-2-13 7-15,-3-18 4 16,2-9-1-16,-5-20-7 15,-2-7-2-15,-9-12-2 16,-7-5-1-16,-8-10 0 16,-5 3 15-16,-5 16 34 15,-1 17 21-15,-1 35-2 16,2 16-22-16,2 28-51 16,0 16-24-16,7 23-8 15,2 8 4-15,11 8 7 16,3 3 0-16,2-1 1 15,3 0 3-15,0-12-6 16,0-5-42-16,-4-19-150 16,0-14-262-16</inkml:trace>
  <inkml:trace contextRef="#ctx0" brushRef="#br0" timeOffset="329171.552">6717 16330 990 0,'-5'3'402'16,"-7"5"-249"-16,6 7-43 0,2 7-37 16,8 5-32-16,12 1-31 15,5-5 1-15,10-9 7 16,2-7 7-16,-3-16 11 16,6-3 4-16,-14-13 13 15,-5-10 2-15,-5-2-2 16,-11-3-4-16,-1 4-7 15,-7 7-3-15,2 17-17 16,3 7-13-16,1 18-24 16,4 7-10-16,0 18 0 15,4 12 8-15,2 10 10 16,4 1 2-16,-8-7 23 16,-5-9 10-16,-5-12 33 15,-8-7 12-15,-11-11-4 16,-3-5-1-16,-12-12-51 15,0-5-68-15</inkml:trace>
  <inkml:trace contextRef="#ctx0" brushRef="#br0" timeOffset="329620.8496">5928 16828 849 0,'-10'2'368'0,"-19"10"-183"16,-3 16-55-16,-12 25-28 0,-1 15-19 15,4 22-38-15,3 3-5 16,16 10-19-16,11-2-14 16,22-12-4-16,9-8 1 15,15-24 1-15,7-13 15 16,7-18-108-16,-2-7-133 16</inkml:trace>
  <inkml:trace contextRef="#ctx0" brushRef="#br0" timeOffset="329837.3887">5934 17239 1017 0,'7'6'395'15,"1"4"-238"-15,12 16-109 16,7 10-6-16,7 12-4 15,4 6-16-15,-4 0 2 16,-2-3 1-16,-8-16-51 16,-5-6-64-16</inkml:trace>
  <inkml:trace contextRef="#ctx0" brushRef="#br0" timeOffset="329988.1182">6206 17294 972 0,'-19'6'487'0,"-14"5"-136"16,-6 18-215-16,-5 10-26 16,2 8-62-16,1 1-21 15,8-6-18-15,5-3-61 16</inkml:trace>
  <inkml:trace contextRef="#ctx0" brushRef="#br0" timeOffset="330261.6684">6119 17059 910 0,'8'-10'414'0,"17"-10"-173"15,8 7-101-15,22 16-77 16,3 7-29-16,-8 15-35 15,-10 4-7-15,-30 2 7 16,-15 9 2-16,-19-1 6 16,-4-1 5-16,2-6 1 15,4-11 2-15,14-13-7 16,9-7-8-16,18-6-46 16,11-4-27-16,10 0-207 15</inkml:trace>
  <inkml:trace contextRef="#ctx0" brushRef="#br0" timeOffset="330435.0044">6524 17294 1069 0,'-1'2'417'16,"2"11"-283"-16,4 9-38 0,4 14-25 15,2 5-29-15,-3 4-29 16,-1 0-2-16,-3-7-53 15,-1-7-84-15</inkml:trace>
  <inkml:trace contextRef="#ctx0" brushRef="#br0" timeOffset="330587.8586">6398 17430 968 0,'7'0'425'16,"9"1"-205"-16,11 6-146 15,9 1-5-15,11 3-43 16,3-2-11-16,-4-3-10 16,-2-5-62-16,-8-5-394 15</inkml:trace>
  <inkml:trace contextRef="#ctx0" brushRef="#br0" timeOffset="330939.4384">6840 17339 727 0,'0'-2'461'16,"-9"-2"-5"-16,1 7-193 15,0 9-145-15,-5 8-48 16,11 11-50-16,2 1-7 16,6 3-10-16,9-5-1 15,3-9 3-15,-3-7 6 16,1-14 16-16,-5-4 6 0,-2-16 8 16,1 0-2-16,-1-8-11 15,0-4-4-15,-6 1-13 16,-1 2-4-1,2 9-12-15,0 10-13 0,7 16-14 16,0 11-2-16,0 19 8 16,1 11 10-16,-5 12 15 15,-3-1-2-15,-5 6 44 16,-8-1 15-16,-9 2 10 16,1 1 6-16,-6-11-40 15,-4-8-7-15,1-16 7 16,-9-11 5-16,-2-27-35 15,4-11-48-15,9-27-120 16,7-6-66-16</inkml:trace>
  <inkml:trace contextRef="#ctx0" brushRef="#br0" timeOffset="331271.3984">7006 17125 614 0,'4'-6'423'0,"4"-7"48"15,6 4-194-15,5 2-129 16,5 6-51-16,-2 4-58 15,-4 7-8-15,-15 7 18 16,-7 1 1-16,-16 7-1 16,0 0-6-16,2-2-26 15,3 0-8-15,13-9-9 16,6-3-1-16,17-5-3 16,5-2 2-16,15-2 9 15,1-1-26-15,6 3-123 16</inkml:trace>
  <inkml:trace contextRef="#ctx0" brushRef="#br0" timeOffset="331507.2831">7289 17001 1117 0,'0'0'502'0,"6"6"-221"0,2 4-139 16,14 25-83-16,4 9-18 15,2 18-19-15,-3 13-7 16,-11 9 1-16,-14 4 3 16,-10-3 6-16,-12-6 5 15,-8-14 23-15,0-9-1 0,-10-16-3 16,7-8-15-16,2-17-132 16,4-10 65-16</inkml:trace>
  <inkml:trace contextRef="#ctx0" brushRef="#br0" timeOffset="332005.2248">7556 16976 590 0,'-3'-2'386'0,"-4"-3"26"0,7 0-223 16,2 0-24-16,10-1-54 15,4-2-27-15,8 4-28 16,4 1-12-16,4 5-25 16,-2 4-10-16,-9 2-8 15,-7 4 3-15,-17 0 7 16,-4 1 3-16,-2-1 0 15,1-2-4-15,8-2-10 16,3-3-2-16,9-5-3 16,4 4 2-16,3-3 2 15,-6 5 0-15,-9 8 2 16,-8-3 2-16,-14 4 5 16,-7 2-13-16,-3-7-147 15</inkml:trace>
  <inkml:trace contextRef="#ctx0" brushRef="#br0" timeOffset="332205.0337">7520 17200 805 0,'9'0'375'15,"12"0"-135"-15,11 0-106 16,15-2-44-16,4 1-35 15,3 2-38-15,-5 6-6 0,-11 0-45 16,-5 0-83-16</inkml:trace>
  <inkml:trace contextRef="#ctx0" brushRef="#br0" timeOffset="332525.5743">7683 17288 768 0,'-8'3'338'0,"-4"0"-170"16,4-1-42-16,11 2-19 15,5 1-18-15,9 3-15 16,6-3-1-16,7 2-33 16,6 1-6-16,-5-1 0 15,-8 3-9-15,-8 2 28 16,-10 0 13-16,-8 4 13 0,-2 3 13 15,-10 3-22-15,-5-2-12 16,0 1-25-16,2-4-12 16,4-5-16-16,7 1-5 15,9-7-1-15,7 1 2 16,9-7 4-16,6 0 3 16,0 2-1-16,3 1-3 15,3 2-26-15,-2 1-168 16</inkml:trace>
  <inkml:trace contextRef="#ctx0" brushRef="#br0" timeOffset="399511.0086">23410 3430 476 0,'-18'-20'289'15,"-15"-12"-35"-15,14-13-84 16,8-3-43-16,16 8-37 16,7 6-9-16,16 15-17 15,0 9 1-15,10 13 6 16,9 9 1-16,-6 12-17 16,-1 8-10-16,-18 6-9 15,-10 7-2-15,-26 7-5 16,-12-6-1-16,-19-4-3 0,0-8-2 15,5-13-1-15,6-2-1 16,15-12-2-16,0-6-2 16,8 0 0-16,7-1-1 15,8 0-6-15,11 5-1 16,11-2-6-16,6 2 0 16,4-1-39-16,3 3-107 15</inkml:trace>
  <inkml:trace contextRef="#ctx0" brushRef="#br0" timeOffset="399964.3197">23487 2844 870 0,'-29'0'362'0,"-42"11"-212"0,0 13-74 16,-1 26-62-16,-5 15-11 15,6 25-11-15,8 10-2 16,30 18-5-16,17 3-3 16,37-8 0-16,17-5 2 15,26-22 8-15,18-13 2 16,32-22 2-16,13-18 3 16,19-31 3-16,-5-19 39 15,-17-33 78-15,-14-14 22 0,-46-19 102 16,-23-5-27-16,-56-23-58 15,-23-1-4-15,-38 1-94 16,-21 8-2-16,-23 24-25 16,-9 9-5-16,-1 13-162 15</inkml:trace>
  <inkml:trace contextRef="#ctx0" brushRef="#br0" timeOffset="586726.243">8359 16698 1003 0,'3'4'344'0,"11"3"-306"15,16-4-6-15,25-3 21 16,24 0 15-16,30-5 2 15,9 0-3-15,5-1-13 16,-5-1-17-16,-18-2-15 16,-7 2-25-16,-19 1-127 15,-15 0-219-15</inkml:trace>
  <inkml:trace contextRef="#ctx0" brushRef="#br0" timeOffset="587007.8105">8605 16794 665 0,'-13'3'334'15,"-16"4"-79"-15,10 2-104 16,13 1-52-16,8-3-23 15,21-4-26-15,15-3 8 16,29-5-1-16,9-3-9 16,17-2-22-16,3 0-6 15,5 3-10-15,4 0-1 16,-18 7 1-16,-15 0 1 16,-30 4-12-16,-17 7-56 0</inkml:trace>
  <inkml:trace contextRef="#ctx0" brushRef="#br0" timeOffset="587563.1719">8787 16215 774 0,'-14'-13'353'15,"-10"-17"-165"-15,5-2-49 0,17 0-79 16,11 5-18-16,18 8 9 16,7 7 6-16,3 11 15 15,0 2-2-15,-2 17-31 16,-5 1 4-16,-15 8 27 15,-4 5 13-15,-27 1 11 16,-6 0-11-16,-5-1-37 16,-2-8-15-16,5-10-7 15,5-4-32-15,5-11-33 16,4-1-13-16,13-3-21 16,0-3 22-16,9 5 14 15,2 2 7-15,4 2 17 16,3 9 5-16,10 3 12 15,1 2 6-15,3 0-34 16,-3-4-78-16</inkml:trace>
  <inkml:trace contextRef="#ctx0" brushRef="#br0" timeOffset="587929.668">8884 15920 1090 0,'-10'-10'458'15,"-13"-10"-268"-15,-6 6-47 0,-14 14-59 16,-3 7-30-16,-11 18-40 16,-1 9-9-16,7 13-18 15,6 6-6-15,20 7-13 16,10 4-4-16,24 5 8 15,13 1 5-15,22 0 21 16,12-7 9-16,24-22 10 16,8-13 5-16,13-33 24 15,7-16 17-15,-3-30 25 16,-8-14 13-16,-28-13 25 16,-23-3 20-16,-42 9-23 15,-27 4-13-15,-41 11-51 16,-14 4-41-16,-15 16-13 15,7 14-60-15,24 18 102 16</inkml:trace>
  <inkml:trace contextRef="#ctx0" brushRef="#br0" timeOffset="588665.9673">9880 16342 928 0,'0'-2'421'0,"-1"-1"-203"16,4 7-104-16,-3-4-86 15,3 29-18-15,9 54 1 16,-8-20 0-16,-2 11 1 16,-2 0 1-16,4-2 0 15,-4-5 2-15,5-16-52 16,-1-10-61-16,3-17-257 15</inkml:trace>
  <inkml:trace contextRef="#ctx0" brushRef="#br0" timeOffset="588880.2884">10068 16699 617 0,'-2'-1'388'0,"-1"-1"-42"15,-11 5-150-15,-7 5-56 16,-8 5-54-16,-2 2-14 0,1 3-32 15,4 3-15 1,11 2-29-16,3-1-12 0,17 1-12 16,5-3 0-16,12-6 7 15,7 0 5-15,1-8 13 16,5 1 3-16,2-5-41 16,1 0-129-1</inkml:trace>
  <inkml:trace contextRef="#ctx0" brushRef="#br0" timeOffset="589228.6873">10236 16922 1000 0,'0'3'408'0,"2"4"-246"0,10 2-86 16,7 1-38-16,4-3-15 15,1-7-9-15,-2 0 2 16,-5-11 4-16,-2 1 3 16,-5-4 7-16,-5-3 3 15,-5-1 2-15,-4 1-2 16,-9 6 10-16,-2 1 1 16,-10 7-2-16,-2 4-5 15,0 9-25-15,2 5-13 16,3 11-16-16,4 5 2 15,9 3 12-15,4 2 4 0,16-2 11 16,6-3-2-16,12-4-3 16,-1-6-1-16,5-7 0 15,2-5 1-15,-3-9-81 16</inkml:trace>
  <inkml:trace contextRef="#ctx0" brushRef="#br0" timeOffset="589639.4013">10565 16653 823 0,'-2'-2'438'0,"2"0"-114"16,2 3-129-16,-2-1-114 16,18 7-32-16,54 28-19 15,-23-10-15-15,-4 6-4 16,-5 1 0-16,-11 1-3 16,-5 1 26-16,-2-5-157 15</inkml:trace>
  <inkml:trace contextRef="#ctx0" brushRef="#br0" timeOffset="589825.3329">10878 16623 1222 0,'-11'1'535'0,"-12"9"-258"0,-2 2-108 15,-1 11-76-15,0 2-19 16,-11 3-35-16,-4 7-12 15,-4 0-4-15,3 1-49 16,13-9-142-16,7-7-121 16</inkml:trace>
  <inkml:trace contextRef="#ctx0" brushRef="#br0" timeOffset="590257.7873">10916 16485 1052 0,'5'-19'442'0,"13"-22"-207"15,7 3-29-15,12 7-46 16,7 7-25-16,8 20-74 15,-4 12-29-15,1 26-14 16,-8 9-3-16,-10 13-4 16,-2 5 1-16,-11 1 4 15,-4 0-1-15,-6-3-2 16,0-5-1-16,0-13-6 0,3-8-1 16,-1-19 0-16,-1-13 1 15,-4-17-5-15,-1-14 1 16,-9-17 2-16,-3-3-4 15,-8 10 3-15,-6 6-4 16,-2 26-18-16,-1 14 10 16,-10 22 4-16,-3 12 5 15,-7 17 14-15,-4-6-9 0,31-28-3 32,9-11-6-32,-1 0-125 0,-17 16-140 0</inkml:trace>
  <inkml:trace contextRef="#ctx0" brushRef="#br0" timeOffset="591487.2828">12016 15981 746 0,'-9'-1'335'0,"-14"-4"-156"16,-4 5-48-16,-6-3-60 15,-3-3-20-15,-1 0-32 16,3-3-5-16,12 6-14 16,5 0-7-16,10 4-8 15,3 1-1-15,-1 3 2 16,4 2 4-16,0-2 4 15,1 2 20-15,0-5 13 16,0 3 13-16,0 1 18 0,0-6-11 16,0 0-2-16,0 1-11 15,1 25-16-15,7 41-4 16,-7-9-10-16,4 17 0 16,-4 32-2-16,-1 16 0 15,2 35 2-15,-5 8 1 16,-5 8 1-16,-2 3 2 15,-4-25-1-15,8-9-1 16,1-22-1-16,-1-10 0 0,0-18 2 16,1-12-1-16,-1-25 2 15,5-11 2-15,2-25 8 16,-2-9 6-16,1-9 46 16,-1-4 16-16,-1 0 8 15,2 1 0-15,-1 0-34 16,0-1-16-16,0 1-18 15,1 1-8-15,0 0-17 16,0-1-2-16,0 1-2 16,11 0 1-16,46 7 1 15,-20-1 0-15,10 4 92 16,4-6-42-16</inkml:trace>
  <inkml:trace contextRef="#ctx0" brushRef="#br0" timeOffset="595972.9656">12184 16949 846 0,'-28'-3'365'15,"-13"0"-173"-15,19 3-107 16,51 1-71-16,28 4-6 0,65 1-19 16,36 3 14-16,56 0 37 15,28-1 14 1,36-1 23-16,3-4-8 0,-1 0-28 15,-6-3-8-15,-30-4-19 16,-16-3-2-16,-38-1-1 16,-19 6-1-16,-49 4-3 15,-26 5-63-15</inkml:trace>
  <inkml:trace contextRef="#ctx0" brushRef="#br0" timeOffset="596708.9986">13415 16303 709 0,'0'0'351'15,"1"0"-139"-15,-1 9-96 16,0 4-26-16,0 14-40 16,1 7-1-16,6 8-10 0,5 0-5 15,9-10-6-15,4-5-4 16,6-18 2-16,-1-7 5 16,-1-10 4-16,-3-10 3 15,-4-12-4-15,-2-7-3 16,-12-9-4-16,-8 1-6 15,-1 11-10-15,-3 9-8 16,-4 20-20-16,8 8-6 0,-5 16-7 16,1 14 1-16,5 16 9 15,3 11 3-15,7 7 9 16,3-3 2-16,0-6 7 16,-5-7 14-16,-11-11 41 15,-6-5 20-15,-15-12 39 16,-12-7 8-16,-11-15-41 15,-8-8-15-15,1-14-36 16,10-2-20-16,17 3-78 16,11 1-74-16</inkml:trace>
  <inkml:trace contextRef="#ctx0" brushRef="#br0" timeOffset="597454.1308">12270 17482 1091 0,'1'-1'432'0,"10"6"-292"15,3 4-51-15,21 16-51 16,9 7-14-16,10 9-11 15,4 3-4-15,-7-5 41 16,-7-1-78-16,-10-8-303 16</inkml:trace>
  <inkml:trace contextRef="#ctx0" brushRef="#br0" timeOffset="597630.4381">12696 17484 1090 0,'-11'-3'486'0,"-9"-1"-224"0,-7 8-96 16,-3 10-65-16,-3 8-21 16,-11 10-35-16,0 1-11 15,-3 8-19-15,3-3 1 16,8-5-96-16,6-4-94 16</inkml:trace>
  <inkml:trace contextRef="#ctx0" brushRef="#br0" timeOffset="597949.852">12621 17267 1143 0,'6'-7'447'0,"10"-7"-326"16,6 2-40-16,8 8-39 16,0 1-14-16,-6 8 6 15,-8 3 2-15,-16 5 10 16,-4 2-11-16,-7 11-17 16,-1 3-1-16,-4 4-9 15,8 2-4-15,5-12 0 16,0-2-2-16,16-6 2 0,3-5 4 15,14-2 2-15,11-4-1 16,8-7-31-16,5-2-375 16</inkml:trace>
  <inkml:trace contextRef="#ctx0" brushRef="#br0" timeOffset="598854.2093">13172 17482 459 0,'-1'-5'307'16,"-5"-4"-3"-16,-1-6-93 0,1-2-33 16,-1 4-44-16,2 3-29 15,5 8-26-15,1 2-18 16,-1 5-32-16,0-5-16 15,0 4-13-15,8 22 4 16,18 46 9-16,-7-26 3 16,-5 9 3-16,-1 9-3 15,2 1-2-15,-1 1-2 0,-2-6 3 16,-4-12 3 0,1-22 29-16,-2-10 28 0,7-30 25 15,1-18 4-15,4-23-11 16,2-16-12-16,-5-15-10 15,-1-3-11-15,-3-8-15 16,-4 3-28-16,-1 18-21 16,-6 9-4-16,-6 31-28 15,-5 15-20-15,-3 18-162 16</inkml:trace>
  <inkml:trace contextRef="#ctx0" brushRef="#br0" timeOffset="599283.1438">13360 17198 782 0,'11'-2'312'0,"24"-4"-162"16,19 4-77-16,34 0-7 16,18 2-19-16,42-1 10 15,12 1 1-15,16 3 1 16,14 3 5-16,-13 4-42 16,-6 3-6-16,-18-3-1 15,-26-2-1-15,-31 2 2 16,-20-1-68-16</inkml:trace>
  <inkml:trace contextRef="#ctx0" brushRef="#br0" timeOffset="599548.2618">15072 17245 702 0,'0'-2'317'0,"-1"0"-118"15,3-1-59-15,-2 3-32 16,0 0-17-16,0 0-37 16,0 0-7-16,10 22-15 15,12 47-8-15,-23-12-9 16,-6 7-3-16,-6-2-70 15</inkml:trace>
  <inkml:trace contextRef="#ctx0" brushRef="#br0" timeOffset="599998.8839">13550 17639 1000 0,'12'7'390'16,"9"4"-239"-16,14 16-124 16,3 6 7-16,6 9-12 15,-3 3-7-15,-5-1-2 16,-5-4-67-16</inkml:trace>
  <inkml:trace contextRef="#ctx0" brushRef="#br0" timeOffset="600152.2879">13834 17623 1151 0,'-14'6'475'15,"-19"9"-255"-15,-3 8-74 16,-5 10-40-16,-3 5-31 16,-3 5-53-16,3 0-9 15,7-8-70-15,9-10-92 16</inkml:trace>
  <inkml:trace contextRef="#ctx0" brushRef="#br0" timeOffset="600435.8722">13715 17394 960 0,'0'-11'429'16,"6"-7"-214"-16,11 4-123 16,9 4-20-16,8 9-43 15,-4 5-1-15,-9 11 7 16,-10 4 2-16,-18 16 0 16,-10 3-8-16,-7 3-8 15,-3-5-3-15,11-9-7 16,10-7-4-16,17-8-12 15,8-4-20-15,19-8-99 0,3 0-117 16</inkml:trace>
  <inkml:trace contextRef="#ctx0" brushRef="#br0" timeOffset="600612.465">14069 17563 1224 0,'0'8'464'0,"-3"9"-345"15,2 4-37-15,5 8-13 16,-4 4-32-16,9 5-22 16,-1 0 0-16,-3-5-29 15,4-5-59-15</inkml:trace>
  <inkml:trace contextRef="#ctx0" brushRef="#br0" timeOffset="601065.0593">13894 17747 938 0,'12'4'363'0,"24"1"-286"15,11 0-2-15,13-4-38 16,4-2-20-16,-7-9-3 16,-5-3 4-16,-9-7 3 15,-6-3 3-15,-13 1 3 0,-9 1-2 16,-14 4 38-16,-3 4 3 15,-8 10 2-15,1 3-1 16,-1 5-46-16,0 9-6 16,3 4-7-16,4 8 0 15,7 2 0-15,5 0 0 16,5-7 0-16,1-5 3 16,7-9 26-16,-2-6 14 15,2-9 17-15,-1-7 4 16,-6-8-14-16,-3 0-14 0,-2 2-21 15,-2 3-7-15,-1 10-26 16,0 4-10-16,1 13-13 16,2 6-1-16,4 15 11 15,2 7 8-15,-8 15 9 16,-1 8 2-16,-15 3 5 16,-10 1 4-16,-9-16 8 15,-6-9 3-15,-2-16 9 16,2-11 5-16,5-11-1 15,4-3-20-15,14-13-127 16,7-5-89-16</inkml:trace>
  <inkml:trace contextRef="#ctx0" brushRef="#br0" timeOffset="601378.698">14596 17514 938 0,'0'-3'438'16,"-2"-7"-163"-16,7-2-71 0,7-1-63 16,6 2-31-16,6 3-54 15,3 9-18-15,-6 6-31 16,-6 3-6-16,-14 11 21 15,-8 0 2-15,-9 6 10 16,0 3 2-16,7-3-23 16,6-4-4-16,8-5-2 15,5-4 1-15,7-8 5 16,7-1 2-16,10-11 1 16,2-5-21-16</inkml:trace>
  <inkml:trace contextRef="#ctx0" brushRef="#br0" timeOffset="602158.1876">15172 16124 391 0,'5'-3'224'0,"10"-6"45"16,4 1-150-16,19-2-22 15,6 1 17-15,9-3-23 16,3 7-7-16,-8 3-18 16,-8 2-15-16,-17 5-14 0,-5 3-4 15,-13 5-5-15,-2-1 1 16,-3 3-2-16,-4-4-4 16,4-2-7-16,0-3-3 15,4 1-6-15,-1 2-2 16,1 4 4-16,-4 7-1 15,0 21-4-15,-2 15-2 16,5 42-13-16,6 20-2 16,3 27 6-16,7 13 3 0,-6-5 9 15,-3-4 1 1,-3-3 1-16,-7-11 2 0,-1-12-1 16,0-10 0-16,1-26-2 15,1-7 0-15,5-18-3 16,-3 0 33-16,3-16 17 15,-1-8 5-15,-1-8 8 16,3-10-30-16,-5-10-12 16,-2-5 17-16,-1-10 12 15,-5-5 18-15,-5-3 18 16,-8 2-19-16,-25 6-21 16,-11 7-20-16,-16 2-26 15,4 0-3-15,20-2-23 16,11-4-48-16</inkml:trace>
  <inkml:trace contextRef="#ctx0" brushRef="#br0" timeOffset="602985.2938">15890 16055 581 0,'11'-9'276'0,"12"-18"-118"16,2-3-3-16,-3-8-12 15,-2-6 6-15,-13 2 10 16,-6-1-13-16,-11 5-29 16,-3 6-22-16,-9 10-33 15,-1 7-22-15,0 11-40 16,0 4-8-16,4 13-17 15,3 4-10-15,7 14 13 16,6 9 4-16,9 18 15 16,9 2 11-16,16 1-2 0,5-6 3 15,8-20 27-15,1-8-47 16,-7-17-261-16</inkml:trace>
  <inkml:trace contextRef="#ctx0" brushRef="#br0" timeOffset="603433.6492">15730 16148 705 0,'-2'0'318'0,"-1"0"-133"0,9 3-70 16,-6-3-45-16,30 0-9 15,79-3-15-15,-32 2-6 16,0 1-4-16,-2 1-12 0,-16 5-98 15,-8-3-156-15</inkml:trace>
  <inkml:trace contextRef="#ctx0" brushRef="#br0" timeOffset="603774.9735">15865 16299 793 0,'0'-3'352'0,"3"-8"-121"16,7-1-88-16,13 1-34 15,4 1-6-15,10 7-49 0,0 4-17 16,-10 7-29-16,-5 6-4 15,-21 6 18-15,-7 6 6 16,-15 7 7-16,-11 3 1 16,-2-3-14-16,2-6-2 15,10-12-6-15,10-4-9 16,15-8-5-16,12 0 3 16,16-6 4-16,7-3 7 15,5 2 0-15,0 0 15 16</inkml:trace>
  <inkml:trace contextRef="#ctx0" brushRef="#br0" timeOffset="604296.4604">15783 17770 928 0,'-5'4'405'0,"0"3"-215"16,5 0-48-16,19 0-43 15,8-1-36-15,18 0-29 16,10-5-12-16,3-3-127 15</inkml:trace>
  <inkml:trace contextRef="#ctx0" brushRef="#br0" timeOffset="604660.2091">16166 17668 851 0,'1'-1'329'15,"6"-1"-237"-15,3-2-10 16,11-8 0-16,1-5-25 0,1-10-22 16,0-1 24-16,-8-13 26 15,-5 0 12-15,-10-11 27 16,-8-2-17-16,-5 10-21 15,-6 9-9-15,-4 19-36 16,0 10-17-16,1 20-28 16,5 10-12-16,9 19-8 15,5 7 5-15,9 5 9 16,8 2 3-16,10-13 7 16,5-1 4-16,2-13 3 15,-2-8 1-15,-5-7-99 16,-5-7-84-16</inkml:trace>
  <inkml:trace contextRef="#ctx0" brushRef="#br0" timeOffset="604865.5042">16168 17778 1267 0,'6'2'466'16,"16"0"-375"-16,6-2-30 16,16 0 2-16,9-2-30 15,7-1-20-15,3-1-1 0,-7 0-132 16</inkml:trace>
  <inkml:trace contextRef="#ctx0" brushRef="#br0" timeOffset="605259.0974">16145 18032 569 0,'1'-9'332'0,"0"-10"21"16,7 4-202-16,9-3-59 16,2 2 0-16,15 4-25 15,3 3-22-15,-3 14-35 0,0 3-1 16,-19 14 29-16,-12 4 23 16,-19 6 21-16,-11 3-1 15,-8-5-25-15,-1-6-18 16,5-12-3-16,4-4 7 15,12-14-9-15,5-6-6 16,11-5-11-16,6-6-5 16,10 2 14-16,9 2 5 0,10 7-6 15,4 8-8-15,7 14-17 16,3 6-5-16,-9 5-37 16,-1 4 12-16</inkml:trace>
  <inkml:trace contextRef="#ctx0" brushRef="#br0" timeOffset="605936.0392">16813 16886 1001 0,'12'0'430'0,"15"2"-228"0,12-3-115 15,7-1-12-15,6 2-46 16,-4-2-16-16,-7 2-48 15,-7 0-80-15</inkml:trace>
  <inkml:trace contextRef="#ctx0" brushRef="#br0" timeOffset="606172.151">16811 17030 768 0,'-2'2'398'0,"-1"4"-90"15,14-5-151-15,13 4-14 16,20-5-24-16,9 0-8 16,11 3-36-16,-1-3-19 15,-5 3-23-15,-4-3-10 16,-10 0-50-16,-6 0 137 0</inkml:trace>
  <inkml:trace contextRef="#ctx0" brushRef="#br0" timeOffset="612387.3539">17699 16421 677 0,'1'-8'394'0,"3"-8"-68"15,-2 12-145-15,0 5-48 16,3 21-82-16,-3 12-36 15,2 24-14-15,-1 10 4 0,-2 9 0 16,3 2 2 0,-3-3 6-16,0-6 4 0,3-15 8 15,-2-9-26 1,1-17-62-16,2-8-28 0,2-11-77 16,0-4-30-16,4-10-198 15</inkml:trace>
  <inkml:trace contextRef="#ctx0" brushRef="#br0" timeOffset="612554.8291">17897 16742 721 0,'-17'5'387'15,"-14"4"-119"-15,-7 14-115 16,-1 3-33-16,9 8-81 16,8-1-26-16,17-3-18 15,6 0-6-15,17-8 5 0,6-2 3 16,11-6 3-16,4-6 3 15,1-4-93-15</inkml:trace>
  <inkml:trace contextRef="#ctx0" brushRef="#br0" timeOffset="612922.7316">18034 17035 591 0,'-6'3'329'0,"3"4"3"15,6 0-209-15,13 2-59 16,8-4-1-16,8-4-16 16,2-3-10-16,-3-7-12 15,-2-5 2-15,-8-11 1 16,-5 1 1-16,-11-2 22 15,-5 2 7-15,-13 7 20 16,-8 6 3-16,-13 10-19 16,4 6-10-16,-3 14-30 15,2 7-11-15,14 9-13 16,-3-2-6-16,14 2 5 16,10-3 3-16,12-1 7 15,8-3 6-15,14-7 1 16,2-5 0-16,4-10 17 15,3-5-35-15,-6-5-534 0</inkml:trace>
  <inkml:trace contextRef="#ctx0" brushRef="#br0" timeOffset="616905.6719">18536 16706 655 0,'-6'-14'336'0,"-4"-14"-98"16,5-8-40-16,11-1-70 16,6-1-33-16,18 1-18 15,2 6 4-15,8 11-6 16,4 12-7-16,-6 21-32 15,-2 20-12-15,-7 19-5 16,-6 10 3-16,-7 11 3 16,-7-1-4-16,-4 1-5 15,1-5 1-15,-3-13 1 0,3-12 1 16,0-21 3 0,-2-6-1-16,0-11-6 0,-3-10-9 15,-2-17-8-15,-6-11-5 16,-5-17-6-16,-4-3 6 15,-6 8-2-15,0 7-6 16,-4 25-14-16,-1 11 0 16,-6 21 4-16,-3 11 6 15,1 13 18-15,4 3 1 0,7-5 1 16,8-5 3-16,9-19 4 16,1-9 5-16,13-11-56 15,1-10-37-15,11-4-203 16</inkml:trace>
  <inkml:trace contextRef="#ctx0" brushRef="#br0" timeOffset="617750.9911">19465 16937 328 0,'-47'-4'161'0,"-51"1"-44"16,8-3-47-16,30 8 16 16,20-2-6-16,48 4 0 15,24 0-11-15,55 5-29 16,23 2 29-16,56 2 54 15,27-1-2-15,40 2-11 16,20-1-15-16,20-2-46 16,1 0-12-16,-10-4-10 15,-8-4-7-15,-26 0-7 16,-19-2-2-16,-38-1-19 16,-22 3-58-16</inkml:trace>
  <inkml:trace contextRef="#ctx0" brushRef="#br0" timeOffset="618268.7528">20482 16770 453 0,'0'1'309'16,"-1"0"-40"-16,11-8-59 15,2-7-7-15,10-15-74 16,10-3-23-16,3-21-7 16,2-6-6-16,-7-24-26 15,-3-8-14-15,-12 2-13 16,-6 9 0-16,-10 27 2 15,-7 12 0-15,-10 27-22 0,-5 9-15 16,-6 16-26-16,0 15-3 16,5 17 10-16,8 17 10 15,18 25 14-15,14 8 2 16,21-3-1-16,9-13 0 16,13-19 2-16,-4-14-1 15,-4-9-198-15</inkml:trace>
  <inkml:trace contextRef="#ctx0" brushRef="#br0" timeOffset="619529.6469">19204 17461 925 0,'4'-3'415'0,"10"3"-208"15,8 6-40-15,15 19-61 16,4 8-38-16,11 17-36 16,-4 1-8-16,-13 1-5 15,-7 0-19-15,-15-8-228 16</inkml:trace>
  <inkml:trace contextRef="#ctx0" brushRef="#br0" timeOffset="619704.8931">19533 17517 1258 0,'-11'0'553'0,"-10"1"-289"15,-7 14-103-15,-4 3-24 16,-15 12-58-16,-10 3-26 15,-1 5-29-15,3 2-10 16,14-8-47-16,12-3-69 16</inkml:trace>
  <inkml:trace contextRef="#ctx0" brushRef="#br0" timeOffset="620178.8981">19818 17631 814 0,'-1'-4'431'0,"-1"2"-167"0,2 8-80 16,0-4-83-16,4 28-45 16,18 81 8-16,-7-31-4 15,2 2-20-15,-3-7-5 16,4-29-8-16,0-14 3 15,-1-26 21-15,2-8 5 16,-7-23 8-16,1-12-3 0,-5-30-19 16,-1-11-5-1,-6-17-10-15,-2-13-3 0,-9-23-5 16,-1-3-4-16,1 19-18 16,-2 23-1-16,3 47-8 15,2 19-4-15,0 15-12 16,5 6-11-16,9 11-6 15,6 8-61-15</inkml:trace>
  <inkml:trace contextRef="#ctx0" brushRef="#br0" timeOffset="620611.2014">20008 17210 521 0,'-4'1'266'0,"-3"3"-63"16,2-2-45-16,9-1-31 15,7 0-22-15,28 0-43 16,17 1-11-16,41 0-31 16,16-2-10-16,43 2-4 15,25 0 5-15,31 1 2 16,23 1 3-16,7 1 1 15,-1 2-2-15,-21 0 0 16,-16 0-1-16,-30 2-4 16,-21 0-2-16,-26 2-2 15,-16-1 1-15,-28-1-70 16,-19-2-101-16</inkml:trace>
  <inkml:trace contextRef="#ctx0" brushRef="#br0" timeOffset="621026.3885">22459 17263 618 0,'0'2'322'0,"2"4"-47"15,-6 6-78-15,5 15-97 16,0 6-3-16,4 13-47 16,2-5-20-16,-1 1-2 15,2-8-68-15</inkml:trace>
  <inkml:trace contextRef="#ctx0" brushRef="#br0" timeOffset="621530.4462">21929 17015 650 0,'-5'0'282'0,"2"-1"-70"0,-4 2-93 15,7 1-9-15,0-2 20 16,4 2-22-16,25 8 7 16,69 13-15-16,-21-22-13 15,19-1-35-15,12 3-12 16,10-3-18-16,5 0-8 16,-15 0-6-16,-16 0-1 0,-38 2-13 15,-19 6-27 1,-32 2-128-16</inkml:trace>
  <inkml:trace contextRef="#ctx0" brushRef="#br0" timeOffset="622880.4244">20188 17662 1051 0,'4'0'446'16,"3"-1"-208"-16,17 15-157 16,6 12-29-16,18 14-14 15,3 10-9-15,-2 2-13 0,-4-5 3 16,-13-3-65-16,-4-11-147 16</inkml:trace>
  <inkml:trace contextRef="#ctx0" brushRef="#br0" timeOffset="623043.2596">20520 17708 1268 0,'-12'6'509'0,"-18"9"-326"16,-3 8-47-16,-4 8-49 16,-4 6-31-16,-3 7-40 15,4-3 26-15,11-3-157 16,8-10-114-16</inkml:trace>
  <inkml:trace contextRef="#ctx0" brushRef="#br0" timeOffset="623356.742">20502 17355 1267 0,'8'-3'489'15,"17"-1"-354"-15,3 3-28 16,9 5-26-16,-1 6-28 16,-12 4-29-16,-8 4-1 15,-20 5 0-15,-8 9-1 16,-15-1 0-16,0 1-2 15,7-3-9-15,5-12-4 16,17-2-5-16,9-2-1 16,12-10-1-16,8 5 0 0,9-3-29 15,2 2-43 1,-1 7-172-16</inkml:trace>
  <inkml:trace contextRef="#ctx0" brushRef="#br0" timeOffset="623555.4417">20912 17574 956 0,'0'0'452'0,"0"1"-161"15,0 8-111-15,3 10-98 16,0 4-10-16,5 19-30 16,1 3-15-16,2 10-9 15,-3 3-2-15,-1-9-7 16,-2-5-34-16,-5-21-135 15,5-6-379-15</inkml:trace>
  <inkml:trace contextRef="#ctx0" brushRef="#br0" timeOffset="623691.6858">20751 17729 1104 0,'3'1'465'15,"11"1"-210"-15,9 2-98 16,18-1-43-16,9-1-22 15,7 1-63-15,-1-1 25 0,3-2 108 16</inkml:trace>
  <inkml:trace contextRef="#ctx0" brushRef="#br0" timeOffset="624131.0304">21469 17427 881 0,'-13'0'431'0,"-6"0"-149"0,-7 23-146 16,2 7-20-16,6 24-55 16,3 7-27-16,16 16-4 15,6 13 0-15,10 7-8 16,8 0-3-16,1-22-48 16,-1-15-81-16</inkml:trace>
  <inkml:trace contextRef="#ctx0" brushRef="#br0" timeOffset="624511.8744">21517 17723 513 0,'6'6'294'0,"3"4"20"0,3-2-103 16,0-9-28-16,0-6-16 15,3-11-65-15,1-8-23 16,-1-2-39-16,-2-6-10 16,-5-4-6-16,-6-3 1 15,-7-7 16-15,-5 3-3 16,-3 14-8-16,-1 8-14 0,1 22-38 15,2 10-6-15,6 18 1 16,4 11 4-16,8 10 19 16,6 3 4-1,8 0 2-15,2-3 6 0,6-9 5 16,1-4 24-16,0-13-109 16,-2-8-112-16</inkml:trace>
  <inkml:trace contextRef="#ctx0" brushRef="#br0" timeOffset="624722.413">21892 17461 860 0,'1'-1'461'16,"0"-1"-137"-16,-3 5-158 0,1-3-26 15,-4 15-42-15,-14 52 2 16,3-16-13-16,-4 3-17 15,2 6-37-15,-3 1-13 16,8-2-7-16,5-6-10 16,8-15-100-16,6-14 90 15</inkml:trace>
  <inkml:trace contextRef="#ctx0" brushRef="#br0" timeOffset="625075.4084">21893 17792 1029 0,'-3'-6'428'0,"3"-5"-269"16,2 1-27-16,9 3-19 15,4 1-25-15,2 4-26 16,2 2-7-16,7 3-33 16,-2 5-14-16,-10 2-2 15,-7 5 17-15,-16 6 12 16,-13 6 4-16,-5 7 0 0,2-3-16 16,6-5-13-16,7-4-3 15,12-10-2 1,7-2 2-16,9-7 2 0,4-3 2 15,7-2-3-15,-1-4-9 16,2-1-90-16,0-1-107 16</inkml:trace>
  <inkml:trace contextRef="#ctx0" brushRef="#br0" timeOffset="625288.1535">22093 17542 1155 0,'8'0'525'16,"8"-1"-189"-16,9 20-231 15,6 16-52-15,9 22-9 16,-3 21-12-16,-9 30-8 16,-10 1-1-16,-23 1-12 15,-10-15-10-15,-10-29-52 16,0-8-43-16,7-22 17 15</inkml:trace>
  <inkml:trace contextRef="#ctx0" brushRef="#br0" timeOffset="625782.0939">22184 17452 611 0,'9'-4'331'15,"10"-3"-93"-15,5-1-53 16,7 4-19-16,0 4-54 15,1 2-18-15,-9 8-23 16,-7 2 15-16,-11 6 35 16,-11 1 5-16,-12 5-6 15,-1 4-26-15,3-6-42 0,6-4-17 16,17-3-15-16,8-8-1 16,16 0 1-16,2-7 0 15,4-4 0 1,1-4-11-16,-9-2-640 0</inkml:trace>
  <inkml:trace contextRef="#ctx0" brushRef="#br1" timeOffset="631907.1548">20841 16058 563 0,'-5'0'130'0,"-8"-2"-59"16,5-3-19-16,0-2-13 0,1-1 7 15,0-1 9 1,-1 0-1-16,-5 5-22 0,-6 4-14 16,-3 5-16-16,-2 4-2 15,0 1 2-15,3-6 0 16,0-2 2-16,1-2 0 16,0-6 1-16,0 1-1 15,2-2 1-15,-2 0 0 16,0 5 0-16,-2-4-1 0,-4 1-2 15,4 5-1-15,-1 0-1 16,3 2 0 0,0 2-1-16,-1 0 0 0,4 1-1 15,1 2 1-15,1 1-1 16,-1 2-1-16,-3 1 7 16,0-2 7-16,-3 2 14 15,1 1 6-15,0 2 2 16,0 4-3-16,0-5-10 15,-1-2-5-15,3 1-7 16,0 0-2-16,-1-2-1 16,-2 4 0-16,-4-5 2 15,1 2 1-15,-1 0-2 16,-1-3 1-16,4 3-3 16,-7-2 0-16,1 0 0 15,1-1 0-15,-2 2-1 16,3 0-1-16,-3-2-1 0,0 2 0 15,-2 1-1-15,1-1 2 16,-3 0-1-16,3 1 2 16,-2-3-1-16,3-2 0 15,6-1 1-15,1-2-1 16,3-2 1-16,-3-1-1 16,2 1-1-16,-3 1 0 15,-4 3-1-15,2 1 1 16,-3-4 0-16,-1-1 1 15,2-2 1-15,2-4 1 0,4 1 0 16,6-2 0-16,4-1-1 16,3 0-1-16,0 0 1 15,-2-2-1-15,-4 3-1 16,-3-2-1-16,-6 1 1 16,0 2 0-16,0-4-1 15,5 7 1-15,3-2 0 16,1 0 0-16,2-1 0 15,-2-1 0-15,0-2 0 16,2 2-1-16,-7 2 0 16,1 1 0-16,-2 3-2 15,-2-1 1-15,4 2-1 16,-2 1 1-16,-1-1 0 16,1 2 1-16,0-1 0 15,0-1 0-15,3 4-1 16,-1-1-2-16,-1 4-1 0,-2 2 1 15,2 1 0-15,0 3 1 16,3 1 0-16,-1 1 1 16,3-3 1-16,-1-1 0 15,5-1 0-15,3-2 0 16,1 0-1-16,0 0-2 16,1 3-1-16,-1 1 0 15,-1 3 2-15,0-1 1 16,-3 3 0-16,1-5 0 0,2 2 1 15,1 0 0-15,-1-5 0 16,-1 2 1-16,-1-2-1 16,-1-2 0-16,1 1 0 15,1 5-1-15,-2 0-1 16,0-1 0-16,2 3-2 16,2-1-1-16,2 0 1 15,3 2 2-15,3-3 0 16,2 0 1-16,2 1 0 15,0 0-1-15,-3 2 0 16,0 2 3-16,-2-1 9 16,0 4 2-16,0 1 1 15,4-2-3-15,5 3-8 16,7-3-2-16,1 2 2 16,3-2-2-16,-1-2 1 15,-1 3 0-15,-1-5 0 16,-2 3-1-16,1-3 0 0,-3-1 0 15,4 1 0-15,3-3 0 16,2 0 1-16,5 1 0 16,4-2 0-16,1 1-1 15,-5-1 1-15,0-2-1 16,-5 1 2-16,-4-4 1 16,-1 1 1-16,-2-3 1 0,3-4 0 15,0-1 0-15,2-2-1 16,3-3-2-16,1-1 0 15,7 0 0-15,-7-1 0 16,-2-1 2-16,-3 4 0 16,-14-4 1-16,2 2 1 15,0 0 2-15,-2-6-1 16,2 3-1-16,2-6-2 16,1 3-1-16,2-2-1 15,-2-4 1-15,-2 3-1 16,-1-3 1-16,-1-1 0 15,1 1 1-15,-1-1-1 16,-2-2-1-16,2-3 0 16,0 1-1-16,3-2-1 15,5-4 0-15,0 1 0 16,1 0 1-16,-3 4 11 16,0 5 8-16,-4 3 9 0,0 2 4 15,-1 3-7-15,-1-1-8 16,4 0-8-16,3 0-5 15,5 0-5-15,3-2-1 16,2 2 1-16,1-2 0 16,2 4 0-16,-1 1 0 15,-5-1-1-15,0 4 1 16,-6-1 0-16,-2 4 2 16,4 2 0-16,-5 0 0 0,7 0-2 15,1 0 0-15,3-3 0 16,4 2 0-16,-1 1 0 15,-2-1 1-15,0 2-1 16,0 0 1-16,2-1 0 16,3 0 1-16,3-2 0 15,3 0-1-15,1-3 1 16,0 2-2-16,-3 3 0 16,-4-3 0-16,-7 7-2 15,-4-1 1-15,-4 3 1 16,-4 0 2-16,2-2 2 15,2 2 0-15,2-1 0 16,5-3 0-16,2-1 0 16,4 2-2-16,1-3-1 15,-2 2-1-15,-4 4-2 0,-5 1 0 16,-7 3 0-16,0 1 1 16,-1-2 2-16,3-3 2 15,3 0 2-15,3-2-1 16,6 1-1-16,0 0-1 15,0 3-2-15,-4-1-1 16,-2 1 0-16,-1 2 0 16,-1 0 1-16,1 0 0 15,1-2 4-15,1-3 0 16,6 1-1-16,-1-4 0 0,1 4-1 16,4-3-1-16,-6 1 0 15,-1 1 0-15,-3-1 0 16,-2-1 0-16,-1-2 3 15,4 0 0-15,1-3 1 16,2-2 0-16,5-2-2 16,0-2 0-16,0 0 0 15,-1 0-1-15,-5 1 1 16,3 1-1-16,-2 1-1 16,-2 0 1-16,-2-1 0 15,-4-1 0-15,-6 0 0 16,5 0 0-16,-3-1 0 15,4 0 1-15,8-1-1 16,-6-2 0-16,4 2 1 16,-3-2-1-16,-4 0 0 15,2 0 1-15,-7-1 1 0,1 3 1 16,-2-5-1-16,1-3 1 16,2 1-1-16,2-4 0 15,1 0 0-15,-3 0-1 16,0-5-2-16,-2 2 0 15,-3-2 2-15,-2 1 0 16,-5 2 12-16,-1 0 5 16,-5 1 1-16,-2 1 2 0,1-4-12 15,2 0-3-15,5 1-3 16,1-1-1-16,-1 1-1 16,-3 2-1-16,-5 3-2 15,-3 4 0-15,-3 1 0 16,-2 2-1-16,2 0 1 15,1 1 1-15,3 2 1 16,2 0-1-16,2-3 1 16,-1 4-1-16,-1-3-1 15,0 1 1-15,1 1 1 16,-1-4-1-16,-11 2 1 16,-7-3-2-16,-15 5-4 15,-14 5-1-15,-14 7-2 16,-4 8-8-16</inkml:trace>
  <inkml:trace contextRef="#ctx0" brushRef="#br1" timeOffset="632652.9292">19886 15292 771 0,'-1'1'324'0,"-1"6"-94"16,7 31-205-16,7 18-15 16,4 33 34-16,1 11-2 15,-4 19 5-15,-6 2 4 16,-4 2-19-16,1-1-8 16,-6-26 0-16,0-13-2 15,1-33-36-15,-2-20-50 16</inkml:trace>
  <inkml:trace contextRef="#ctx0" brushRef="#br1" timeOffset="633054.8044">19963 15365 777 0,'-2'-8'365'15,"-3"-4"-166"-15,-3 9-57 16,-4 5-39-16,-10 14-49 16,-2 4-24-16,-10 9-11 15,3 4-1-15,3-4-2 16,6-3-3-16,11-10-8 15,6-8 4-15,7-16 4 0,3-7 0 16,9-20 2-16,0-4-4 16,0-5-3-1,0-5 1-15,-3 5 1 0,1 5 12 16,-2 9 11-16,7 15-8 16,-2 15-2-16,6 9-9 15,7 23-14-15,-3 8 6 16,9 14-2-16,0 2-1 15,2-7-41-15,-3-6-79 0</inkml:trace>
  <inkml:trace contextRef="#ctx0" brushRef="#br1" timeOffset="633584.8235">19977 14284 668 0,'-10'-8'355'16,"-19"-6"-35"-16,-7 3-104 16,-6 11-110-16,-4 5-20 15,-2 21-77-15,4 11-12 0,11 26-10 16,7 9-2-16,20 9-1 15,9 2 3-15,26-11 3 16,10-3 0-16,19-12 2 16,11-9 5-16,5-26 8 15,4-15 6-15,-2-29 36 16,-4-17 27-16,-7-18 36 16,-8-7 7-16,-21-8 35 15,-16-7-3-15,-25 0-28 16,-15 5-8-16,-25 14-62 15,-7 17-29-15,-7 18-22 16,6 13-8-16,11 13-98 16,5 2-71-16,15 5-308 15</inkml:trace>
  <inkml:trace contextRef="#ctx0" brushRef="#br1" timeOffset="633948.8483">19992 14576 796 0,'7'9'351'0,"9"11"-168"16,8 5-42-16,5 6-36 15,2 2-9-15,1 8-4 16,-5-1 23-16,-4 1 14 16,-2-2 6-16,-5-6 6 15,-1-3-21-15,0-6-20 16,-3-9-15-16,-4-7-28 15,-4 0-10-15,-2-10-15 16,-1 3-13-16,-1 0 326 16</inkml:trace>
  <inkml:trace contextRef="#ctx0" brushRef="#br0" timeOffset="645163.0924">23224 16929 791 0,'-3'0'354'0,"6"0"-104"15,9 2-86-15,17 3-39 16,10-1-1-16,10-4-55 16,4 0-23-16,2-3-28 15,-1 0-4-15,-2 2-62 16,-6 1-74-16</inkml:trace>
  <inkml:trace contextRef="#ctx0" brushRef="#br0" timeOffset="645350.853">23235 17071 704 0,'0'0'373'0,"7"1"-8"16,13 3-152-16,18-4-55 15,11 7 22-15,18-4-32 16,2-3-32-16,-1 0-51 16,-4 2 9-16,-19 1-116 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3:01:02.783"/>
    </inkml:context>
    <inkml:brush xml:id="br0">
      <inkml:brushProperty name="width" value="0.05292" units="cm"/>
      <inkml:brushProperty name="height" value="0.05292" units="cm"/>
    </inkml:brush>
  </inkml:definitions>
  <inkml:trace contextRef="#ctx0" brushRef="#br0">1859 8632 859 0,'7'0'385'16,"9"1"-171"-16,23 0-113 15,19-1-13-15,14 0-35 16,6-1-15-16,-8 0-17 0,-7-1-13 16,-7 2-212-16</inkml:trace>
  <inkml:trace contextRef="#ctx0" brushRef="#br0" timeOffset="191.3348">1888 8801 832 0,'2'5'411'0,"5"5"-53"0,29-7-227 16,13-3-1-16,24-3-6 16,5-5-19-16,-4-6-53 15,-3 1-20-15,-14 5-27 16</inkml:trace>
  <inkml:trace contextRef="#ctx0" brushRef="#br0" timeOffset="658.9932">2829 8316 590 0,'2'-12'366'0,"0"-9"-5"16,-1 11-83-16,1 19-114 15,3 12-49-15,1 26-84 16,3 12-4-16,3 18-8 16,-1 10-7-16,-1 5-1 15,-3-4 0-15,-1-16 3 16,2-13 30-16,6-29-148 16,1-12-66-16</inkml:trace>
  <inkml:trace contextRef="#ctx0" brushRef="#br0" timeOffset="853.6116">3093 8671 617 0,'-5'2'364'0,"-7"4"-30"15,-11 8-143-15,-3 3-47 16,-12 6-39-16,-2 0-21 16,8-2-38-16,4 0-12 15,20-6-31-15,8-2-7 0,23-3-7 16,10-5 1-16,8-2 14 15,6-3 2-15,4-3-93 16,-1 2-117-16</inkml:trace>
  <inkml:trace contextRef="#ctx0" brushRef="#br0" timeOffset="1158.7361">3270 8810 744 0,'0'6'371'16,"0"1"-80"-16,4 1-194 15,6 1-22-15,13-5-24 16,4-4-9-16,9-6-17 16,-2-3-2-16,-7-6 2 15,-3-3 4-15,-12 0 3 16,-6-2 1-16,-15 4 16 16,-12 1 1-16,-15 7 17 15,-3 4 4-15,0 8-19 16,-1 9-8-16,10 11-30 0,5 6-10 15,7 9-3-15,8 3 1 16,16-2 5-16,10-2 6 16,15-8 2-16,10-8 2 15,12-7 4-15,5-7-4 16,-3-6 3-16,-7-5 1 16,-9-13-549-16</inkml:trace>
  <inkml:trace contextRef="#ctx0" brushRef="#br0" timeOffset="2760.5434">3993 8866 844 0,'-16'-5'331'0,"-10"0"-218"16,34 4-108-16,19 1-12 16,45 6 17-16,20 4 29 15,42 2 56-15,27 2 33 16,35 0-10-16,18-10-18 15,21-5-40-15,7-11-25 16,-5-12-15-16,-7-3-4 16,-11-8-2-16,-12 4-2 0,-32 4-54 15,-16 5-92-15</inkml:trace>
  <inkml:trace contextRef="#ctx0" brushRef="#br0" timeOffset="3331.4109">5140 8112 912 0,'-14'-5'439'0,"-19"-2"-170"16,-3 6-46-16,0 7-101 15,-1 7-41-15,8 20-66 16,3 6-18-16,10 24-18 16,10 11-2-16,16 5 6 15,17 2 4-15,15-13 6 16,10-6 1-16,14-22 4 15,9-12 2-15,15-27 4 16,1-16 5-16,-8-30 5 16,-10-11 3-16,-26-16 9 15,-11-9 7-15,-26-5 19 16,-15 0 24-16,-26 13 22 16,-11 10 0-16,-13 25-26 15,-1 11-28-15,-3 15-43 16,2 9 1-16,6 7-94 0,5 7-61 15</inkml:trace>
  <inkml:trace contextRef="#ctx0" brushRef="#br0" timeOffset="3595.6002">5307 8383 1345 0,'2'0'532'0,"12"5"-335"16,7 9-57-16,15 18-66 15,2 5-6-15,3 12-35 16,-2-1-5-16,-9-1-6 15,3 3 14-15,-9-9 378 16</inkml:trace>
  <inkml:trace contextRef="#ctx0" brushRef="#br0" timeOffset="5536.926">3913 9369 860 0,'1'0'392'0,"2"3"-155"16,8 11-84-16,15 14-94 16,3 10-8-16,18 15-36 15,2 5-7-15,-4 1 4 16,1-4-5-16,-15-9-151 16</inkml:trace>
  <inkml:trace contextRef="#ctx0" brushRef="#br0" timeOffset="5775.8911">4257 9403 895 0,'-6'-1'459'0,"-4"1"-138"15,-1 5-109-15,-3 14-105 16,-6 10-24-16,-13 9-24 15,-4 6-10-15,-6 3-22 16,-1-1-9-16,7 0-9 16,2-6-2-16,13-10-21 0,5-10-34 15,9-13-126-15,7-6-152 16</inkml:trace>
  <inkml:trace contextRef="#ctx0" brushRef="#br0" timeOffset="6260.676">4546 9492 1010 0,'5'8'361'0,"4"20"-261"15,5 9-25-15,5 19 22 16,2 9 5-16,3 13-33 0,-4-2-18 15,-3-12-20-15,1-11-6 16,-8-22 0-16,-2-11 2 16,-2-18 17-16,-1-6 4 15,5-22 0-15,-1-7-2 16,-2-22-17-16,-3-13-4 16,-4-20-7-16,-1-3-3 15,1-6-6-15,0 3-1 16,0 8 32-16,0 6 8 15,-7 17 16-15,-1 10 4 0,-1 16-28 16,1 10-9-16,3 7-20 16,4 7-13-16,1 8-63 15,6 2-74-15</inkml:trace>
  <inkml:trace contextRef="#ctx0" brushRef="#br0" timeOffset="6771.1494">4877 9143 457 0,'-7'2'242'16,"-11"-1"-43"-16,-1-1-34 0,2 0-35 15,1-1-15-15,9-1-31 16,6 2-32-16,11 0-24 16,14 0-7-16,20-3-10 15,14-1 0-15,32-2 0 16,18-3 10-16,42 1 20 16,10-3 11-16,42 2-1 15,11-2-11-15,7 4-16 16,4-1-7-16,-34-2-1 15,-18 0 2-15,-45-3 2 16,-21 3-1-16,-40-4-3 16,-15 3-4-16,-18 6-19 15,-4 0-29-15,-4 8-96 16,0 1-132-16</inkml:trace>
  <inkml:trace contextRef="#ctx0" brushRef="#br0" timeOffset="7328.6635">6923 9068 428 0,'-3'-1'286'0,"-1"2"2"16,3-1-108-16,1 0-27 16,0-1-55-16,7 0-22 15,24-3-28-15,62-11-5 16,-5 8-5-16,8 0-6 0,3 3-11 16,7 3-5-16,-25-1-3 15,-7 1 2 1,-18-4-9-16,-10 0-42 0,-17 3-278 15</inkml:trace>
  <inkml:trace contextRef="#ctx0" brushRef="#br0" timeOffset="7570.1325">7627 9002 741 0,'-4'0'378'0,"12"-3"-119"15,-2 6-64-15,2 8-92 16,8 4-30-16,-4 15-28 16,-2 7-7-16,-2 7-9 0,-2 1-4 15,-4-7-9-15,0-6-70 16</inkml:trace>
  <inkml:trace contextRef="#ctx0" brushRef="#br0" timeOffset="8057.1201">6476 8721 260 0,'-12'-9'193'0,"-6"-3"21"15,6 1-46-15,7 3 12 16,7 5-19-16,3 1-20 15,11 2-29-15,14 4-22 16,24-2-19-16,20 1 6 16,29-1-7-16,9-1 16 15,22-2 14-15,12-5-11 16,5-9-18-16,4 0-27 0,-10-1-28 16,-20 0-2-16,-28 10-63 15,-18 4-54-15</inkml:trace>
  <inkml:trace contextRef="#ctx0" brushRef="#br0" timeOffset="8604.0592">5056 9608 721 0,'3'-1'389'0,"9"3"-38"16,3 6-173-16,11 8-69 16,5 11-14-16,3 10-36 15,0 7-13-15,0 9-19 16,0-2-5-16,4-7 5 15,-4-8-19-15,-4-14-139 16,-6-11-175-16</inkml:trace>
  <inkml:trace contextRef="#ctx0" brushRef="#br0" timeOffset="8781.6201">5422 9602 923 0,'-14'0'487'0,"-9"0"-139"15,-9 8-154-15,-5 11-48 16,-3 10-74-16,-7 6-24 0,-2 8-31 16,3 1-8-16,0-5-2 15,8-4-20-15,16-12-108 16,4-11-82-16</inkml:trace>
  <inkml:trace contextRef="#ctx0" brushRef="#br0" timeOffset="9104.7294">5420 9383 1149 0,'-6'-8'474'0,"0"-7"-295"15,8 0-64-15,14 5-58 16,11 2-22-16,8 8-25 0,3 5-1 16,-8 10-8-16,-7 4-1 15,-13 11 7-15,-10 4 3 16,-13 6 4-16,-4-2 0 16,0-11-4-16,9-6-2 15,12-10 1-15,9-8-2 16,21-6 0-16,4-4 0 15,11-6-2-15,4 1-17 16,-4 4-126-16,-1 3-157 0</inkml:trace>
  <inkml:trace contextRef="#ctx0" brushRef="#br0" timeOffset="9871.0674">6565 9254 863 0,'-15'13'393'0,"-20"26"-167"16,-6 17-58-1,0 30-59-15,7 18-29 0,12 26-38 16,14 7-13-1,19 4-14-15,8-6 0 0,16-26-1 16,6-16 5-16,12-30-13 16,3-18 4-16</inkml:trace>
  <inkml:trace contextRef="#ctx0" brushRef="#br0" timeOffset="10287.9343">6814 9669 658 0,'3'7'305'0,"0"5"-84"0,10-1-24 16,0-9-12-16,3-4-11 16,2-15-67-16,-2-9-25 15,-4-10-45-15,2 0-12 16,-6-11-4-16,-3-5-1 16,-6-6 1-16,-10-2-4 15,-1 19-1-15,-6 9 2 0,-5 26-1 16,-1 10 1-16,-5 17-16 15,2 9-9 1,10 10-15-16,8 5-3 0,20 4 7 16,7 1 6-16,15-2 12 15,8-2 5-15,0-12 8 16,1-5 8-16,-4-12-125 16,-6-4-134-16</inkml:trace>
  <inkml:trace contextRef="#ctx0" brushRef="#br0" timeOffset="10491.7518">6602 9806 775 0,'8'3'368'0,"14"0"-89"0,15 2-109 16,26-2-6-16,7 2-27 15,8-2-55-15,-6 1-25 16,-5-1-30-16,-6-1-49 16,-3-3-209-16</inkml:trace>
  <inkml:trace contextRef="#ctx0" brushRef="#br0" timeOffset="10880.0903">6750 10112 989 0,'-2'-9'442'16,"0"-4"-213"-16,13-2-123 15,12-2-27-15,13 2-26 16,6 2-4-16,0 7-12 15,0 6-10-15,-10 8-14 16,-11 6-2-16,-18 11 6 16,-7 5 5-16,-18 6 5 15,-8 2-2-15,-7-6-6 16,-6-4 4-16,-3-15-41 16,5-10-16-16,6-13-68 0,12-4-23 15,22-4 20-15,9-2 11 16,21 5 72-16,6 2 25 15,9 11 33-15,1 3 14 16,-6 14-3-16,-1 4-10 16,-6 5-13-16,-5 2-1 15,-3-1-196-15</inkml:trace>
  <inkml:trace contextRef="#ctx0" brushRef="#br0" timeOffset="11188.4855">7092 9228 880 0,'0'-6'497'0,"7"0"-89"15,4 9-209-15,16 30-138 16,12 19-29-16,16 36-5 16,6 18-1-16,-7 26-6 15,-12 5 1-15,-25-3-3 16,-14-2 3-16,-20-13 2 0,-7-13 0 16,-15-19 12-16,-5-18-25 15,4-30-100-15,1-12-15 16</inkml:trace>
  <inkml:trace contextRef="#ctx0" brushRef="#br0" timeOffset="11703.3694">7417 9266 962 0,'0'-4'432'0,"0"-3"-213"0,6-2-59 16,4 0-70-16,6 1-23 15,7 1-23-15,4 3-9 16,6 7-18-16,0 2-5 15,-9 7 0-15,-9 1 2 16,-20 9 6-16,-10 6 2 16,-12 10-2-16,-1 2-3 15,2-6-7-15,7-6-2 16,13-12-4-16,6-3-1 0,11-4 7 16,8-3 6-16,8-5 4 15,8-1 2-15,3-5-4 16,0 2-1-16,-7-8-46 15</inkml:trace>
  <inkml:trace contextRef="#ctx0" brushRef="#br0" timeOffset="16161.2218">5991 9748 620 0,'-4'-4'390'0,"4"-1"-30"0,-1 0-105 16,-1 1-28-16,2 4-73 15,-1 0-39-15,-1 0-67 16,1 14-24-16,0 47-14 16,6-24 0-16,-4 2-1 15,3-2 0-15,1-9-10 16,-4-5-54-16,4-14-163 16</inkml:trace>
  <inkml:trace contextRef="#ctx0" brushRef="#br0" timeOffset="16347.5388">5802 9869 572 0,'11'-2'370'0,"11"0"-6"15,14 0-135-15,5 3-10 16,11-2-70-16,2-2-35 15,0-1-55-15,-4-2 15 16,-10 3-291-16</inkml:trace>
  <inkml:trace contextRef="#ctx0" brushRef="#br0" timeOffset="16938.63">8112 9025 784 0,'-4'0'483'0,"2"-1"-20"16,0 4-140-16,1-3-141 16,1 0-61-16,0 0-44 15,0-1-18-15</inkml:trace>
  <inkml:trace contextRef="#ctx0" brushRef="#br0" timeOffset="18347.8063">8734 9098 546 0,'-4'9'263'0,"-3"2"-54"16,6-4-22-16,4-13-36 16,6-10-26-16,10-17-72 15,1-9-28-15,4-19-10 16,-2-5 0-16,-5-7 3 15,-1-4 12-15,-7 8 12 0,1 4 7 16,-7 14 31-16,-2 6 2 16,-1 18 15-16,-1 8 0 15,-2 8-36-15,4 11-25 16,6 12-27-16,5 14-8 16,7 23 3-16,1 8 12 15,7 13-1-15,-2 1-1 0,0 2-3 16,0-4 0-16,-7-18-13 15,-2-5-57 1,-5-23-174-16</inkml:trace>
  <inkml:trace contextRef="#ctx0" brushRef="#br0" timeOffset="18517.564">8846 8905 753 0,'3'3'338'0,"9"5"-105"16,11 3-185-16,22 8-39 16,8 1 3-16,8-4 3 15,-2 2 1-15</inkml:trace>
  <inkml:trace contextRef="#ctx0" brushRef="#br0" timeOffset="18666.9145">8688 8754 1142 0,'-7'0'492'0,"-9"0"-231"15,15 4-232-15,6 7-33 16,19 5-20-16,11 5 1 16,16 2-97-16</inkml:trace>
  <inkml:trace contextRef="#ctx0" brushRef="#br0" timeOffset="18955.961">9303 8992 739 0,'10'4'433'16,"6"-2"-28"-16,7 4-275 16,0-4-27-16,-1-5-60 15,-3-5-9-15,-4-7-2 16,-1-3 2-16,-14-4-5 15,-5-1-2-15,-12-2-11 16,-5-1-6-16,-6 6-13 16,2 6-8-16,0 20-13 15,4 11-3-15,7 17 8 16,6 9 3-16,11 9 13 16,4 1 3-16,9 5 0 15,0-6 0-15,0-6 4 16,-2-7 1-16,2-10-31 0,1-6-14 15</inkml:trace>
  <inkml:trace contextRef="#ctx0" brushRef="#br0" timeOffset="19237.6751">9867 8849 1026 0,'-2'12'516'0,"-6"14"-158"15,-1 6-60-15,-14 2-122 16,-3-3-46-16,0-5-72 16,-7-8-17-16,5-14-41 15,4-4-23-15,-1-19-36 16,4-4-12-16,8-7 10 16,2 0 14-16,13 5 15 15,6 4 2-15,12 13 4 16,7 7 5-16,7 15 20 15,0 10 8-15,-3 13 8 16,-3 0 1-16,0 4 35 16,1-3 65-16</inkml:trace>
  <inkml:trace contextRef="#ctx0" brushRef="#br0" timeOffset="19689.1211">10588 8828 843 0,'21'0'325'0,"29"0"-238"16,3-3-27-16,-1 0-33 15,-4-3-5-15,-12-2-1 16,-8 1 2-16,-15 1 8 15,-8 2 10-15,-14 2 12 16,-9 2 4-16,-9 5 12 16,0 8-2-16,1 8 0 15,3 4-9-15,4 5-28 16,3 1-14-16,11 4-25 16,9-4-4-16,13-2 2 0,10-3 5 15,12-16-8-15,3-3-42 16</inkml:trace>
  <inkml:trace contextRef="#ctx0" brushRef="#br0" timeOffset="20272.9996">11205 8867 863 0,'-23'-7'460'0,"-10"-7"-117"0,-2 2-158 15,0 4-53-15,13 6-73 16,2 3-35-16,8 10-40 15,12 2-11-15,13 4-4 16,10 2 5-16,13-2 19 16,-3-3 7-16,-1-4 9 15,0-6-11-15,-19-4-28 16,-3 0-10-16,-15 2-10 16,-13 0 14-16,-9 2 40 15,-6 1 23-15,-4-4 23 16,7 5-2-16,6 5-21 15,11 0-18-15,13 6-23 16,7 0-2-16,13 1 6 16,0-5 4-16,3-3 11 15,-2-6-11-15,0-7-31 0,-5-7-8 16,1-10-7-16,-1-3 13 16,2-12 31-16,0-3 8 15,-2-6 3-15,7 0 4 16,4 9 32-16,6 9 8 15,4 21 16-15,-4 7 4 16,0 20-16-16,-6 5 8 16,-1 10-4-16,-2 7-1 15,-6-1-14-15,-3-4-12 0,-5-7-9 16,-5-8-2-16,-3-11 7 16,-4-4 12-16,-7-11-7 15,-5-6-16-15,-8-5-29 16,-1-3-22-16,-3-1-3 15,-1 5 10-15,2 8 9 16,-3 3 7-16,5 11 9 16,-1 3 3-16,10 5 6 15,8-1-1-15,4-5-34 16,10 1-76-16</inkml:trace>
  <inkml:trace contextRef="#ctx0" brushRef="#br0" timeOffset="20462.5861">11684 8856 1078 0,'1'-2'524'0,"0"0"-186"16,-1 11-184-16,6 6-64 15,-1 14-47-15,3 4-10 16,-1 3 3-16,3-3-53 15,-5-4-180-15</inkml:trace>
  <inkml:trace contextRef="#ctx0" brushRef="#br0" timeOffset="20649.8878">11868 8843 1098 0,'0'0'505'15,"0"1"-154"-15,5 12-261 16,4 8-45-16,0 8-15 16,0 6-5-16,-3 2-14 15,-1-5-9-15,-4-6-113 16,0-4-69-16,1-10-311 16</inkml:trace>
  <inkml:trace contextRef="#ctx0" brushRef="#br0" timeOffset="20846.6011">12035 8897 507 0,'-3'-5'353'0,"-9"-6"22"0,-1 2-76 15,-5 8-128-15,-2 1-44 16,10 10-76-16,3-1-22 16,9 7-29-16,5 1-9 15,15 2 0-15,5-1 5 16,7 2 10-16,9-5-52 15,-3 4-136-15,-2-6-202 16</inkml:trace>
  <inkml:trace contextRef="#ctx0" brushRef="#br0" timeOffset="21126.3751">12540 8816 1229 0,'-7'8'502'0,"-11"12"-290"16,-6 4-63-16,-8 5-48 15,-3-3-21-15,-1-3-41 16,1-3-10-16,4-12-8 16,2-5-14-16,6-12-31 15,3-4-11-15,2-10-20 16,8-3 6-16,8 2 17 16,4-1 3-16,12 12 3 15,1 5 13-15,5 11 26 16,6 10 13-16,4 12 27 15,1 6 0-15,1 6-9 0,-3-1-4 16,-7-8-13-16,-1-3-9 16,-6-8-97-16,-5-5-60 15</inkml:trace>
  <inkml:trace contextRef="#ctx0" brushRef="#br0" timeOffset="21287.2623">12379 8489 1313 0,'1'1'581'0,"6"10"-298"16,-1 8-128-16,4 15-98 15,1 8 388-15</inkml:trace>
  <inkml:trace contextRef="#ctx0" brushRef="#br0" timeOffset="22102.4811">1799 10859 1349 0,'-5'3'545'16,"-3"7"-312"-16,5 23-178 16,3 11-32-16,3 22 6 15,2 6 2-15,1 13 2 16,-1 2-5-16,-1-10-10 15,0-8 0-15,-4-23-34 16,1-12-43-16,1-21-153 16</inkml:trace>
  <inkml:trace contextRef="#ctx0" brushRef="#br0" timeOffset="22284.9566">1808 10744 1149 0,'23'-8'471'0,"17"-6"-291"15,23 7-113-15,10 4-19 16,9 7-34-16,-2 2-11 0</inkml:trace>
  <inkml:trace contextRef="#ctx0" brushRef="#br0" timeOffset="22522.2678">1815 11501 1192 0,'8'2'472'0,"22"-2"-308"16,14 1 1-16,25-4-41 16,1 0-30-16,-2-3-51 15,-1 0-28-15,-11-4-130 16,-6-9-452-16</inkml:trace>
  <inkml:trace contextRef="#ctx0" brushRef="#br0" timeOffset="22697.608">1822 11224 1418 0,'10'-3'533'0,"24"-1"-402"15,14 0-50-15,20-1-29 16,8 4 4-16</inkml:trace>
  <inkml:trace contextRef="#ctx0" brushRef="#br0" timeOffset="23040.9024">2350 11239 1115 0,'1'5'489'0,"1"5"-209"16,3 20-181-16,2 9-34 15,0 15-24-15,0-1-15 0,1-2-11 16,-2-7 1-16,-1-15-122 16</inkml:trace>
  <inkml:trace contextRef="#ctx0" brushRef="#br0" timeOffset="23218.5661">2374 11221 716 0,'30'-1'429'16,"18"-2"-63"-16,0 13-177 16,-8 5-33-16,-18 9-64 15,-9 4-13-15,-26 5-5 16,-5-1-4-16,-22-6-21 15,-2-7-49-15</inkml:trace>
  <inkml:trace contextRef="#ctx0" brushRef="#br0" timeOffset="23429.0288">2616 11508 1423 0,'7'2'553'0,"14"9"-396"15,2 1-63-15,10 13-53 16,3 4-18-16,-14 8-41 16,3 1-69-16,-9-5-283 15</inkml:trace>
  <inkml:trace contextRef="#ctx0" brushRef="#br0" timeOffset="23582.7577">2805 11496 1000 0,'-11'10'563'16,"-15"6"-109"-16,-4 8-251 15,2 4-65-15,-7 9-93 16,3-1-20-16,9 2-41 15,3-5 68-15</inkml:trace>
  <inkml:trace contextRef="#ctx0" brushRef="#br0" timeOffset="24028.5206">1839 10475 1111 0,'-3'0'451'0,"3"6"-302"0,9 3-53 16,27 0-60-16,12 2-8 16,25-3 1-16,12-3-8 15,7-2-7-15,7-2 18 16,-1-1-99-16,-7-2-108 16</inkml:trace>
  <inkml:trace contextRef="#ctx0" brushRef="#br0" timeOffset="24247.8576">2519 10428 615 0,'0'-3'380'0,"0"-2"-34"16,5 5-148-16,-5 0-108 16,0 0-32-16,17 17-8 15,33 32 0-15,-34-27-1 16,-2-1 1-16,-10 1 7 15,-1-1 6-15,-9-3 2 16,-7-3-3-16,-7-1-9 16,-6-4-66-16</inkml:trace>
  <inkml:trace contextRef="#ctx0" brushRef="#br0" timeOffset="24741.4424">3242 11174 1026 0,'7'1'417'0,"9"1"-237"0,12 2-98 15,20 1-39-15,10 1-13 16,7-1-23-16,-5-1-70 16</inkml:trace>
  <inkml:trace contextRef="#ctx0" brushRef="#br0" timeOffset="24953.9502">3325 11352 1143 0,'21'1'504'0,"27"1"-253"15,9-2-44-15,5-3-94 16,-2 0-3-16,-5 2-665 15</inkml:trace>
  <inkml:trace contextRef="#ctx0" brushRef="#br0" timeOffset="26041.6207">4137 10829 740 0,'2'-7'404'0,"2"-3"-102"15,1 10-157-15,1 10-53 16,2 26-72-16,0 16-16 16,-1 20 9-16,0 9 3 15,-3 3 7-15,-3-3-3 16,-1-4 0-16,-1-7-12 0,1-21-80 16,0-11-90-16</inkml:trace>
  <inkml:trace contextRef="#ctx0" brushRef="#br0" timeOffset="26261.1538">4396 11205 981 0,'-11'7'469'16,"-15"4"-195"-16,-8 10-120 15,-2 3-37-15,6 5-68 16,7-3-26-16,16 1-28 15,8-2-6-15,7-7-1 16,10-5 1-16,10-6 6 16,9-2 3-16,15-4-40 15,-3 0-58-15</inkml:trace>
  <inkml:trace contextRef="#ctx0" brushRef="#br0" timeOffset="26595.7741">4574 11456 993 0,'7'1'373'0,"11"2"-270"16,5-3-25-16,8-3-6 15,-2-1-18-15,1-8-25 16,-2 1-4-16,-10-8 0 15,0 1 1-15,-13-1-1 16,-5 3-2-16,-11 2-9 16,-7 3-6-16,-6 3-8 15,-1 5-3-15,-4 10 5 16,4 11 7-16,0 13 8 16,6 7 9-16,12 8 1 15,4-5 0-15,15 0 0 16,10-6-1-16,7-10 0 15,11-3 3-15,10-10 1 16,-2-6-2-16</inkml:trace>
  <inkml:trace contextRef="#ctx0" brushRef="#br0" timeOffset="27203.5436">5280 11454 782 0,'-11'8'333'0,"1"7"-201"0,25 0-42 16,57 0-39-16,31-6 0 15,70-9 25-15,35-7-6 16,62-9-22-16,35-4-5 16,38-5-17-16,5-3-9 15,-1-6 16-15,-16 3-50 16,-48 4-154-16,-31 6-61 15,-72 17-214-15</inkml:trace>
  <inkml:trace contextRef="#ctx0" brushRef="#br0" timeOffset="27803.9196">6924 10694 970 0,'-26'-2'387'0,"-28"4"-244"16,2 13-73-16,6 24-48 15,10 11-10-15,21 22-17 16,15 6-3-16,28 0 0 16,13-3 2-16,19-15 12 15,9-11 11-15,18-22 24 16,4-15 7-16,11-27 7 15,-6-15-8-15,-26-17 44 16,-10-6 17-16,-42-15 27 16,-16-3 14-16,-20-4-36 15,-27 1-17-15,-19 15-40 16,-5 11-16-16,-4 17-35 16,15 9-8-16,16 13-82 15,10 5-69-15,15 11-234 0</inkml:trace>
  <inkml:trace contextRef="#ctx0" brushRef="#br0" timeOffset="27982.2154">7169 11029 1345 0,'9'11'523'0,"21"19"-353"16,7 9-15-16,9 12-58 15,-4 1-17-15,-10-4-37 16,-7-9-24-16</inkml:trace>
  <inkml:trace contextRef="#ctx0" brushRef="#br0" timeOffset="28610.2049">5427 11962 1223 0,'-1'-4'523'0,"3"-2"-327"16,4 6-63-16,17 19-84 15,5 7-35-15,13 14-8 16,4 5 10-16,1 2 6 15,-2 4 4-15,-8-11-115 16,-5 0-98-16</inkml:trace>
  <inkml:trace contextRef="#ctx0" brushRef="#br0" timeOffset="28828.8777">5784 11955 817 0,'-12'5'453'0,"-13"3"-30"16,1 9-299-16,-2 5-39 15,-8 5-35-15,-2 6-10 0,-5 9-10 16,-3 1 1-16,5 6-7 16,2-7-4-16,6-7-6 15,7-5-17-15,10-16-95 16,10-3-84-16</inkml:trace>
  <inkml:trace contextRef="#ctx0" brushRef="#br0" timeOffset="29306.1875">6049 12062 897 0,'3'-1'378'15,"1"5"-228"-15,6 5-46 16,10 23-52-16,5 13 12 16,9 21 18-16,3 16-4 15,-7 1-16-15,-2-2-16 0,-8-18-14 16,-3-15-3-16,-5-22 1 16,0-10 9-1,-5-17 21-15,2-13 5 0,0-16-2 16,0-10-10-16,1-26-21 15,-7-11-4-15,-11-24-2 16,-6-12 3-16,-9-22-4 16,1-2-7-16,7 20-15 15,1 16-4-15,6 52-5 16,3 16-1-16,1 27-28 16,4 11-7-16,10 22-41 15,12 13 238-15</inkml:trace>
  <inkml:trace contextRef="#ctx0" brushRef="#br0" timeOffset="29758.4303">6264 11705 776 0,'-6'1'351'0,"-2"2"-139"16,6-3-63-16,17 0-66 15,9-3-19-15,28-1-48 16,17-2-4-16,36-7-17 16,32 2 20-16,49-10 32 15,28-3 5-15,47-1 18 16,5 0-23-16,13 8-31 15,-12 1-4-15,-34 6-5 16,-30 5-1-16,-69 5 0 16,-29 4-1-16,-45 1-10 15,-9-3-27-15,-11-2-157 0</inkml:trace>
  <inkml:trace contextRef="#ctx0" brushRef="#br0" timeOffset="30206.8007">8864 11568 806 0,'1'1'363'0,"-2"1"-116"16,2 9-172-16,2 3-25 16,5 13 10-16,-1 7 0 15,0 3-22-15,-3-1-2 16,-3-4-25-16,1-6-75 15</inkml:trace>
  <inkml:trace contextRef="#ctx0" brushRef="#br0" timeOffset="30590.0524">8421 11327 656 0,'-2'-4'314'16,"-8"-1"-104"-16,5-1-32 15,10 5-65-15,9-2-22 16,24 2-36-16,14 0-5 16,28 1 8-16,7 1-2 15,9 4-16-15,-3 3-9 16,-18-2-9-16,-12-2 0 15,-24 0-28-15,-12-3-14 0</inkml:trace>
  <inkml:trace contextRef="#ctx0" brushRef="#br0" timeOffset="31035.3229">6588 12210 963 0,'9'0'403'0,"8"5"-224"16,10 5-33-16,11 13-39 16,3 7-25-16,9 12-41 15,-5 3-14-15,-6-2 28 16,-5-3-64-16,-7-15-180 16</inkml:trace>
  <inkml:trace contextRef="#ctx0" brushRef="#br0" timeOffset="31213.9487">6850 12204 1193 0,'-7'1'468'0,"-15"9"-318"16,-3 5-52-16,-4 11-50 0,-6 3-9 15,-5 7-17-15,0 4-6 16,1-2 11-16,2 1-48 15,8-12-170-15</inkml:trace>
  <inkml:trace contextRef="#ctx0" brushRef="#br0" timeOffset="31533.0865">6803 11975 875 0,'6'-11'373'16,"6"-6"-181"-16,10 8-85 16,5 5 1-16,-3 4-24 15,1 6-23-15,-8 8-20 16,-3 0-4-16,-13 9 8 15,-4 0 1-15,-9-1-5 16,-5 1-6-16,12-7-19 16,5 0-4-16,13-9-4 15,11-3 2-15,12-4-2 16,9-4 20-16,9 4-88 0,-1 0-90 16</inkml:trace>
  <inkml:trace contextRef="#ctx0" brushRef="#br0" timeOffset="31783.7366">7341 12127 1056 0,'1'1'518'16,"-2"-1"-198"-16,2 13-173 15,2 5-57-15,0 16-53 16,3 8-8-16,4 14-8 16,-7 0-3-16,2-2 0 15,3-4-18-15,-5-18-83 16,7-5-75-16</inkml:trace>
  <inkml:trace contextRef="#ctx0" brushRef="#br0" timeOffset="31934.4861">7168 12302 1018 0,'5'0'463'0,"8"1"-172"16,21 2-180-16,11-1-9 16,11-2-41-16,3-1-20 15,1-4 35-15</inkml:trace>
  <inkml:trace contextRef="#ctx0" brushRef="#br0" timeOffset="32376.3723">7993 11796 1022 0,'-19'17'424'0,"-22"33"-255"0,4 16-63 15,11 28-50-15,5 10-6 16,19 22-11-16,3 3 0 15,14-5-14-15,7-6-6 16,0-28 1-16,3-6 1 16,6-17-13-16,1-12-50 0,11-21 126 15</inkml:trace>
  <inkml:trace contextRef="#ctx0" brushRef="#br0" timeOffset="32749.9922">8223 12201 711 0,'10'4'370'0,"12"3"-96"15,2-7-21-15,0-11-77 16,-2-8-43-16,-2-11-64 0,-1-4-21 16,-14-4-22-16,-5-6-4 15,-10-7-12-15,-10 2-5 16,-3 4-10-16,2 10-8 16,-8 22-12-16,3 13-5 15,4 22-9-15,4 9-1 16,15 12 13-16,9 4 11 15,17 3 25-15,7 0 9 0,3-3 4 16,0-3-1-16,-8-9-2 16,0-6 4-1,-4-12-73-15</inkml:trace>
  <inkml:trace contextRef="#ctx0" brushRef="#br0" timeOffset="32965.702">8100 12355 560 0,'-3'1'342'0,"2"4"32"16,5-3-179-16,-4-2-72 15,30 2-7-15,57 0-33 16,-26-2-20-16,1-2-27 15,3-1-33-15,-13 3-304 0</inkml:trace>
  <inkml:trace contextRef="#ctx0" brushRef="#br0" timeOffset="33284.5538">8179 12550 754 0,'6'-6'355'0,"7"-4"-134"16,10-3-38-16,10 4-50 15,4 2-31-15,0 8-49 16,-6 3-20-16,-7 7-21 16,-13 2 0-16,-12 7 2 15,-10 4 6-15,-17 2 11 16,-3 2-1-16,-8-6-2 15,3-1-4-15,9-11-12 16,9-2-6-16,18-4-10 16,5-1-4-16,15 0-1 15,10 3 1-15,4 3 5 16,3 0 1-16,-2 1 4 16,0-3-53-16</inkml:trace>
  <inkml:trace contextRef="#ctx0" brushRef="#br0" timeOffset="33560.6928">8424 11884 1107 0,'-1'-6'494'0,"6"4"-238"15,6 12-136-15,11 28-86 16,7 15-8-16,3 23 5 16,-2 12-1-16,-2 17-7 15,-5 10-1-15,-14 1-2 16,-9-3 1-16,-12-9-3 16,-6-5-4-16,-5-11-21 15,1-12-34-15,2-26-130 16</inkml:trace>
  <inkml:trace contextRef="#ctx0" brushRef="#br0" timeOffset="33977.5516">8575 11870 984 0,'0'-5'423'0,"5"-5"-227"15,7 2-45-15,12 2-50 16,5 4-16-16,3 4-26 16,-1 5-14-16,-11 10-28 15,-10 2-1-15,-17 8 4 16,-10 0 1-16,-12 1 0 16,4-3-4-16,8-8-10 15,9-1-3-15,13-5-2 16,9-1 1-16,9 1 3 15,4-1 1-15,7-3 1 16,-1 0 35-16,-3-3 93 16</inkml:trace>
  <inkml:trace contextRef="#ctx0" brushRef="#br0" timeOffset="34405.0182">9360 11417 1350 0,'-1'-1'635'16,"-3"0"-281"-16,3 1-194 15,1 0-62-15,0-2-94 16,0 1-4-16</inkml:trace>
  <inkml:trace contextRef="#ctx0" brushRef="#br0" timeOffset="34781.4821">9804 11245 898 0,'3'-2'456'0,"-2"-2"-159"16,-1 4-67-16,-1 0-93 15,-1 0-42-15,-2 26-33 16,-7 38-8-16,1-20-23 15,8 3-9-15,-5-1-16 16,7-4 0-16,10-10 5 16,-3-3 3-16,12-12 9 15,-1-4 2-15,7-4-2 0,9-3-1 16,-1-5-48 0,1-3-71-16</inkml:trace>
  <inkml:trace contextRef="#ctx0" brushRef="#br0" timeOffset="35028.8514">9805 11074 1342 0,'0'-1'593'15,"0"1"-293"-15,0 0-194 16,0 0-66-16</inkml:trace>
  <inkml:trace contextRef="#ctx0" brushRef="#br0" timeOffset="35697.866">9590 10843 601 0,'-2'-3'347'16,"-1"1"-68"-16,8-1-148 16,-5 2-28-16,7-1-56 15,23 1-7-15,55 0-2 16,-34 6-1-16,5 2-17 16,-3-2-5-16,-7 5-7 15,2 0 0-15,-13-1 1 16,-2-2 1-16,-9-6 2 15,-3-1 11-15,-7-7-42 16,-4-2-21-16,-4-4-20 0,-5-3-15 16,-5 1 31-16,-3 0 19 15,-8 1 14-15,3 3 5 16,-9-1 15-16,0 1 16 16,2 3 15-16,-2 0 5 15,13 5-4-15,4 3-13 16,7 4-14-16,4 0 3 15,6 6 10-15,7-1 3 16,5 5 1-16,2 2-8 16,-2 0-10-16,-4 4 2 0,-7-2 20 15,-5 2 22-15,-12-1 35 16,-8-1 10-16,-8 1-8 16,-6 2-18-16,-6 3-36 15,-3-1-13-15,4-1-26 16,8-5-16-16</inkml:trace>
  <inkml:trace contextRef="#ctx0" brushRef="#br0" timeOffset="36062.9948">10557 11601 830 0,'-2'0'518'0,"-3"-1"-32"0,3 0 177 16</inkml:trace>
  <inkml:trace contextRef="#ctx0" brushRef="#br0" timeOffset="39262.3212">21301 11659 829 0,'-9'-2'432'15,"-6"-3"-117"-15,6 5-125 16,4-1-28-16,6 1-66 0,9 5-19 16,19-4-25-16,11 2-1 15,32-3-4-15,19-2-13 16,46-7-22-16,20-4-5 16,50 1-5-16,9 1 3 15,-2 5 0-15,-16 4 0 16,-61 2 0-16,-28 2 2 15,-52 3-3-15,-18 0 0 16,-23-3-1-16,-5 2 4 16,-14-5 20-16,0-2 4 0,-3-2 3 15,1-3-1 1,3 2-19-16,0 3-4 0,1-1-4 16,-1 3-1-16,1 0-5 15,0 0 0-15,0 0-5 16,0-1 1-16,0 1 4 15,0 0 2-15,-1 0 5 16,-2-1 1-16,-5-4-2 16,-35-34 0-16,28 19-2 15,-5-2 0-15,1 3 10 16,2 4 9-16,-2 6 14 16,5 4 2-16,5 5-17 15,10 4-12-15,7 5-15 16,8 3-2-16,8 7 7 0,4-1 0 15,2 2 3-15,4 2-1 16,1-4 1-16,-6 2-2 16,-2 0 3-16,-10-5-1 15,-9-2 23-15,-3-3 11 16,-12 0 27-16,-6 0 5 16,-15 6-11-16,-2 2 1 15,-7 7-23-15,1 2-4 16,8-2-11-16,4 0-10 15,11-5 1-15,6-7-15 0,7-8-101 16,4-5-672-16</inkml:trace>
  <inkml:trace contextRef="#ctx0" brushRef="#br0" timeOffset="39750.6732">23242 10809 1188 0,'-1'0'541'0,"-2"3"-258"0,1 22-170 15,2 12-45-15,4 19-41 16,2 5 4-16,3-3-6 15,-1-3-2-15,0-10-4 16,1-5-1-16,-6-13-21 16,-2-6-69-16</inkml:trace>
  <inkml:trace contextRef="#ctx0" brushRef="#br0" timeOffset="39919.0192">23194 10779 806 0,'0'-5'459'0,"8"-8"-34"16,8 5-214-16,15 2-107 15,9 1-23-15,11 3-32 16,9 1-17-16,4 1-14 16,-5 3-12-16,-2 1-190 15</inkml:trace>
  <inkml:trace contextRef="#ctx0" brushRef="#br0" timeOffset="40136.7413">23217 11232 888 0,'7'-1'446'0,"12"-1"-129"15,8-4-85-15,11-1-83 16,5 0-49-16,1 3-65 16,1-2-10-16,-3 5-141 15,-6-1-134-15</inkml:trace>
  <inkml:trace contextRef="#ctx0" brushRef="#br0" timeOffset="40323.9177">23185 11047 1381 0,'5'-5'538'0,"15"1"-381"0,11-3-58 16,12 4-47-16,10 4-25 15,1 2-47-15,0 4-66 16</inkml:trace>
  <inkml:trace contextRef="#ctx0" brushRef="#br0" timeOffset="40609.788">23541 11115 1025 0,'3'-3'468'0,"9"8"-202"15,2 0-73-15,9 5-73 16,5 7-39-16,5 0-51 15,-1 4-9-15,-5 2-9 16,-3-1-41-16,-8-3-168 16</inkml:trace>
  <inkml:trace contextRef="#ctx0" brushRef="#br0" timeOffset="40785.45">23799 11118 751 0,'-5'-1'391'15,"-4"1"-106"-15,-4 0-86 16,-7 6-104-16,-3 2-31 16,-12 5-40-16,-3 0-9 15,-6 8-7-15,-2-5-1 16,10-1-28-16,9-2-92 0</inkml:trace>
  <inkml:trace contextRef="#ctx0" brushRef="#br0" timeOffset="41656.82">23784 11245 912 0,'3'0'409'0,"6"0"-161"15,-5 0-75-15,3 8-53 16,-3 1-20-16,-3 16-54 16,2 3-15-16,1 13-19 15,-2 4-4-15,3-7 3 16,1-3-47-16,5-11-167 16</inkml:trace>
  <inkml:trace contextRef="#ctx0" brushRef="#br0" timeOffset="41879.2898">23819 11247 784 0,'12'-7'446'0,"9"-1"-87"15,7 7-156-15,-2 4-46 16,1 9-74-16,-4 3-23 15,-9 4-33-15,-11 0-2 16,-17 4 3-16,-5-2-1 0,-14-4-13 16,2-3-54-16</inkml:trace>
  <inkml:trace contextRef="#ctx0" brushRef="#br0" timeOffset="42535.1138">23142 10568 685 0,'0'3'301'0,"9"-2"-121"15,12-2-33-15,21-2-38 16,12-2-13-16,9 2-41 15,7 3-7-15,2 0-7 16,2 3-2-16,-6-3-11 16,-12 0-3-16,-17 0 3 15,-12-3 4-15,-18 0 6 16,-6-5-7-16,-14-6-24 16,-4-1-12-16,-6-6-15 15,0-1-1-15,8 7 12 16,3 4 1-16,10 8-10 15,6 6 8-15,8 5 19 0,3 5 19 16,5 7 41-16,-3 4 22 16,-10 5 22-16,-6-3 3 15,-13-8-2-15,-5 1-22 16,-5-8-32-16,4-3-44 16,7-2-553-16</inkml:trace>
  <inkml:trace contextRef="#ctx0" brushRef="#br0" timeOffset="841842.9587">17529 12087 297 0,'-24'-1'198'0,"-30"-4"31"16,7-2-34-16,10 5-13 15,9-2-5-15,17 4-44 16,10 0-25-16,12 4-45 16,8 1-17-16,22 4-4 0,9 1 9 15,24 0 22-15,18-2 9 16,32-2 26-16,18 1 1 16,26 0-28-16,9 0-16 15,-11 1-35-15,-8-3-8 16,-22 0-3-16,-15 2 1 15,-25-1-84-15,-10-3-100 16</inkml:trace>
  <inkml:trace contextRef="#ctx0" brushRef="#br0" timeOffset="842192.7494">19183 11962 1071 0,'0'5'414'0,"8"13"-259"0,7 1-49 15,15 13-4-15,7 4-17 16,5-1-40-16,1 3-10 16,-2-3-13-16,-2-4 2 15,-4-7-27-15,0-3-54 16,1-7-217-16</inkml:trace>
  <inkml:trace contextRef="#ctx0" brushRef="#br0" timeOffset="842404.4161">19566 12059 857 0,'-3'-3'433'0,"-6"-3"-142"15,1 0-62-15,1 6-102 16,-3 2-36-16,-2 10-29 15,-11-1-6-15,-8 11 6 16,-7 2-1-16,-14 4-18 16,1 3-10-16,-4-2-11 15,4-2-5-15,12-7-79 16,9-3-102-16</inkml:trace>
  <inkml:trace contextRef="#ctx0" brushRef="#br0" timeOffset="843061.1087">19845 12122 731 0,'7'-1'288'0,"18"-2"-163"15,11 3-18-15,25 0 41 16,17 0 14-16,28 4 0 16,12-2-9-16,13-1-59 15,0-1-27-15,-6-1-41 0,-7-2-8 16,-26 1-1-16,-12-2-2 15,-23 1 2-15,-8-3 1 16,-12 1-1-16,-8-5-1 16,-11 2-21-16,-6 2-13 15,-6-2-21-15,-3 6-19 16,-9-5 1-16,-5-1 7 16,-7 7 17-16,-3-6 16 15,0 4 10-15,3-4 1 0,9-4-2 16,4 6-5-16,9 3 0 15,4 1-1-15,7 8-3 16,3-3 6-16,7 5 11 16,3 3 10-16,2 0 29 15,-3 8 8-15,-11-5 7 16,-7 2 7-16,-15-6-2 16,-5 2-5-16,-10-5-4 15,-3-1-46-15,0-2-514 16</inkml:trace>
  <inkml:trace contextRef="#ctx0" brushRef="#br0" timeOffset="843763.3371">17684 12014 531 0,'-3'-1'281'0,"-9"-3"-74"0,1 6-65 15,-8 1-76-15,-5 3-17 16,-6 6 28-16,1 0 11 16,-8-4 19-16,0 5 9 15,3-4-26-15,-2-1-5 16,11 1-1-16,6-1 1 0,8-2 3 16,2 2-2-16,6-1-20 15,4-1-3-15,13 3-6 16,6-1 3-16,16 4 15 15,2 0-8 1,4 0-19-16,-4-1-14 0,14 1-69 16,13 3-627-16</inkml:trace>
  <inkml:trace contextRef="#ctx0" brushRef="#br0" timeOffset="850446.662">1655 13460 483 0,'-3'-4'271'15,"-7"-5"-44"-15,-3-2-34 16,5 2-53-16,-6 1-18 16,5 1-29-16,0 6-16 15,-6 1-35-15,5 7-17 0,-1 11-26 16,0 2-4-16,3 4-5 16,4 3 0-16,5-5 5 15,7 0-1-15,10-5 5 16,-2-4 1-16,5-10 6 15,-1-3 3-15,-1-7 23 16,-2-3 9-16,-2-4 25 16,-5-4 11-16,-6-5 6 15,-3 1 0-15,-12 0-16 16,0 5-13-16,-6 3-29 16,1 2-9-16,4 8-18 15,0 2-7-15,2 8-8 16,-2 5-2-16,4 2 4 15,-1 2 2-15,4-1 5 16,7 3 3-16,4-3 2 16,5 1 1-16,3-3 3 15,-1-5 1-15,5-1 2 16,-4-5 1-16,6-1 2 0,-2-4 1 16,-5-6 6-16,1-1 6 15,-14-1 3-15,-3-2 0 16,-10 0-10-16,-6 0-7 15,-2 3-9-15,-2 2-5 16,4 9-3-16,-1 2-2 16,2 7-1-16,5 3 1 15,7-1 1-15,6-1 0 16,7-4 27-16,2-2 15 0,-1-3 31 16,0-1 12-16,-4-4-14 15,2 2-9-15,-3-3-53 16,4 0 12-16</inkml:trace>
  <inkml:trace contextRef="#ctx0" brushRef="#br0" timeOffset="851002.0848">2034 13291 511 0,'0'-3'333'0,"2"-2"2"16,11 2-141-16,16 2-91 15,12 1-7-15,25-3 8 16,16 2-10-16,11-3-20 15,-2 1-16-15,-18 0-24 16,-15 1-8-16,-22 2-11 16,-8 0-40-16,-12 7-96 0,-5 5-94 15</inkml:trace>
  <inkml:trace contextRef="#ctx0" brushRef="#br0" timeOffset="851202.6431">2432 13301 918 0,'3'4'362'0,"3"14"-214"16,4 5-40-16,-3 18 9 15,-2 9-4-15,-4 6-35 16,-4 2-14-16,0-7-30 16,0-5-12-16,3-9-2 15,0-3-16-15,2-9-99 16,-1-4-122-16</inkml:trace>
  <inkml:trace contextRef="#ctx0" brushRef="#br0" timeOffset="851400.7439">2659 13583 1000 0,'-1'-6'500'16,"0"-5"-182"-16,1 5-158 15,-3 6-58-15,4 5-80 0,-1-5-25 16,0 3-3-16,4 17 1 16,4 32 7-16,-7-33 3 15,-1 1-13-15,1-2-58 16</inkml:trace>
  <inkml:trace contextRef="#ctx0" brushRef="#br0" timeOffset="851873.9354">3228 13527 839 0,'4'1'370'0,"7"13"-146"15,3 6-97-15,13 18-52 16,3 10-1-16,-4 8-21 15,-4 5-7-15,-18 4-10 0,-7-5-2 16,-7-8 4-16,-5-4-29 16,-4-18-20-16,-1-3-4 15,-5-21-11-15,2-8 27 16,7-14 15-16,2-9 1 16,12-12-5-16,7-8-3 15,13-11-5-15,10-5 2 16,11 3 1-16,6 5 0 0,1 11 0 15,-2 4 0 1,-19 10-2-16,-6 5-1 0,-11 11-17 16,-8 5-77-16,-4 12-271 15</inkml:trace>
  <inkml:trace contextRef="#ctx0" brushRef="#br0" timeOffset="852074.6392">3551 13619 1042 0,'0'-4'472'15,"-3"0"-226"-15,8 7-157 16,-1 6-33-16,2 9-41 16,4 5 5-16,-6 8-5 15,0 4 1-15,-4-1-120 0,-2-2-167 16</inkml:trace>
  <inkml:trace contextRef="#ctx0" brushRef="#br0" timeOffset="852222.5072">3566 13257 940 0,'-1'-2'416'0,"-1"-2"-222"16,-1 3-110-16,3 1-117 15,0 0-131-15</inkml:trace>
  <inkml:trace contextRef="#ctx0" brushRef="#br0" timeOffset="852418.3415">3699 13606 625 0,'9'19'329'0,"8"16"-83"16,-1-4-39-16,-2-7-44 15,-1-8-10-15,0-8 3 16,-2-5 9-16,3-11 0 16,1-5-9-16,0-10-39 15,0-3-26-15,-4 2-48 16,-1 1-20-16,-2 10-34 0,-6 4-56 16,0 9-248-16</inkml:trace>
  <inkml:trace contextRef="#ctx0" brushRef="#br0" timeOffset="852783.0404">4125 13612 577 0,'-4'-9'295'0,"-8"-4"-99"16,3 4-63-16,-3 6-80 15,1 5-25-15,-2 5-22 16,6 2-3-16,5 1 12 16,7 3 1-16,11 0 7 15,2-2 1-15,8-1-7 16,-3-3 0-16,-5-2 0 16,-6-4 0-16,-12 0 3 15,-7 0-2-15,-18 1 7 16,-1 3 20-16,-4 6 30 15,2 1 4-15,10 5-13 16,4 0-23-16,11 1-35 16,5 2-1-16,12 1 10 15,8-1 3-15,11-6 6 16,6-3 1-16,5-11-14 0,2-4-58 16</inkml:trace>
  <inkml:trace contextRef="#ctx0" brushRef="#br0" timeOffset="853118.6013">4357 13602 636 0,'6'0'315'0,"13"0"-47"15,6 0-115-15,7 0-36 16,4 0-20-16,-5 0-48 15,-1-2-18-15,-10-2-11 16,-3 0 0-16,-8 1 3 16,-10-1 3-16,-9 4-10 15,-6 3-3-15,-7 4-5 16,-1 2-6-16,3 6 2 16,-1 0-2-16,6 4-3 15,10 3-2-15,9 0 2 16,5-1 1-16,6-4 2 15,-3 1 4-15,9-9 4 16,6-1 3-16,11-7-23 16,6-1-59-16,-3-9-245 15</inkml:trace>
  <inkml:trace contextRef="#ctx0" brushRef="#br0" timeOffset="853532.0187">4860 13697 607 0,'4'4'343'0,"1"4"-85"16,-5 3-88-16,-6 2-35 15,-4 2-48-15,-1 0-8 16,-7-4-28-16,1-1-7 16,-6-10-7-16,-5-7-4 0,4-11-7 15,-1-2-5 1,8-1-12-16,6 3-5 0,5 5-12 16,6 2-5-16,7 5-8 15,4-1 1-15,12 3 6 16,3 3 2-16,3 3 4 15,-1 6 10-15,-6 7 10 16,-1 3 3-16,-5 7 8 16,-1 0-8-16,0 0-4 15,-3-2 0-15,5-5 2 16,0-5 0-16,-2-9 4 16,8-4 1-16,-4-8 1 15,0-5 1-15,4-7-4 16,-5-1-2-16,1-1-2 15,-3 3-3-15,-4 4-5 16,-3 4-7-16,-8 9 1 16,-3 7 7-16,-6 8 17 15,1 8 8-15,2 6-3 16,3 0-7-16,8-1-72 0,3-6 104 16</inkml:trace>
  <inkml:trace contextRef="#ctx0" brushRef="#br0" timeOffset="854102.8458">6016 13648 604 0,'0'0'332'16,"2"4"-24"-16,-2 5-126 16,-3 11-83-16,-5 4-16 15,-7 4-37-15,-5 2-4 16,-4-1-5-16,-3-5 1 15,3-10-4-15,-1-10 0 16,-3-14 0-16,3-8-2 16,-1-11-10-16,3-4-7 0,14 2-14 15,7 5-4-15,15 7-6 16,6 7 1-16,10 7 13 16,0 6 9-16,0 6 14 15,-1 7 5-15,-2 7-3 16,-3 1-2-16,-4 3-8 15,-1 0-3-15,-9 2-40 16,1-2-64-16</inkml:trace>
  <inkml:trace contextRef="#ctx0" brushRef="#br0" timeOffset="854379.3402">6134 13679 1031 0,'0'0'431'0,"1"2"-235"0,3 6-83 16,3 4-73-16,5 4 2 15,3 6-13-15,2-2-9 16,-1 2-6-16,0-1-3 16,-4-8 25-16,-2 0 18 15,-2-12 63-15,-1-1 24 16,2-12 3-16,0-2-7 15,3-3-55-15,-4 3-24 32,-3 7-31-32,0 0-13 0,6-13-68 0,2 0-83 0</inkml:trace>
  <inkml:trace contextRef="#ctx0" brushRef="#br0" timeOffset="855015.736">6991 13587 1231 0,'1'1'460'16,"9"8"-341"-16,5 1-53 15,18 15-29-15,9 4-3 16,6 6-12-16,3 1-1 16,-3-3 0-16,-7-4 34 15,-10-6-160-15,-1-2-399 16</inkml:trace>
  <inkml:trace contextRef="#ctx0" brushRef="#br0" timeOffset="855264.4185">7351 13614 704 0,'1'-2'373'16,"-1"0"-119"-16,-6 3-128 15,5-1-38-15,-5 2-61 16,-25 3-17-16,-44 48 32 15,28-24 5-15,0 1-2 16,2-3 6-16,10-1-32 16,4-6-6-16,15-6-56 15,8-3-105-15</inkml:trace>
  <inkml:trace contextRef="#ctx0" brushRef="#br0" timeOffset="855658.8574">7533 13600 746 0,'0'3'354'0,"2"0"-123"0,10 9-129 15,10 2-3-15,11 2-23 16,8 0-9-16,7 0-13 16,-4-2-6-16,-6 0-18 15,-7-4-9-15,-15-3-9 16,-1 0-2-16,-11-1-2 15,-8 0 3-15,-7 0 5 16,-4 1 0-16,-9 2-3 16,-2-2-2-16,-3 1-5 15,0 0-1-15,4-1-3 0,3 4-9 16,6-2-98 0,5 1-127-16</inkml:trace>
  <inkml:trace contextRef="#ctx0" brushRef="#br0" timeOffset="856032.9933">7925 13592 792 0,'4'5'329'0,"14"6"-196"15,5 4-10-15,13 5-37 16,4-2-13-16,1 0-24 16,-2-6-9-16,-6-3-8 15,-4-5-5-15,-12-3-1 16,-5-1 15-16,-10 0 9 15,-2 1-6-15,-7 5-11 16,-5 2-20-16,-8 5-17 16,-3 2 0-16,-4 5 2 15,2 0 2-15,3 0 2 16,2-2 8-16,10-5-75 0,6-5-75 16</inkml:trace>
  <inkml:trace contextRef="#ctx0" brushRef="#br0" timeOffset="856423.0063">8381 13825 804 0,'6'-1'378'0,"18"-7"-143"16,4-4-34-16,5-4-66 16,2-3-27-16,-4-4-39 15,-5-2-11-15,-7-6-9 16,-2-2-7-16,-12-2-24 16,-5-3-7-16,-10-6-9 15,-7 4-5-15,-5 6-5 16,-4 7-5-16,3 19-15 15,0 6-9-15,5 15-7 16,5 9 0-16,5 16 18 16,5 7 18-16,5 4 32 15,4 3 13-15,4-5 17 0,4-2 0 16,9-5-10-16,5-3-4 16,14-8 10-16,6-6-55 15</inkml:trace>
  <inkml:trace contextRef="#ctx0" brushRef="#br0" timeOffset="856797.4626">8917 13287 858 0,'20'-14'382'0,"26"-15"-163"16,1 7-10-16,1 14-39 15,-1 7-36-15,-3 11-68 16,-2 8-30-16,-18 4-21 15,-8 2-8-15,-15 5-1 16,-7 2 0-16,-11 6 4 0,-4 2 1 16,-2 0-5-1,4-1 0-15,9-4-1 0,7-6-1 16,4-2 1 0,4-6 1-16,2-1-55 0,2-3-95 15</inkml:trace>
  <inkml:trace contextRef="#ctx0" brushRef="#br0" timeOffset="856934.1094">9170 13876 1618 0,'1'-2'652'0,"1"-1"-447"15,0 1-30-15</inkml:trace>
  <inkml:trace contextRef="#ctx0" brushRef="#br0" timeOffset="1.06005E6">9666 13298 981 0,'6'4'373'0,"23"6"-255"15,17 1-62-15,27 2-5 16,17-1-9-16,18-9-12 16,0-1-4-16,-12-7-59 15,-14 0-107-15</inkml:trace>
  <inkml:trace contextRef="#ctx0" brushRef="#br0" timeOffset="1.06025E6">10095 13268 752 0,'-5'6'340'15,"-4"19"-132"-15,3 11-54 16,4 26-60-16,2 7-18 15,5 4-47-15,0-1-10 0,6-11-5 16,-1-8-2-16,6-13-89 16,3-7-146-16</inkml:trace>
  <inkml:trace contextRef="#ctx0" brushRef="#br0" timeOffset="1.06059E6">10577 13732 666 0,'-3'-6'367'0,"-5"-10"-66"15,-3 1-72-15,-4-1-79 0,-2 1-26 16,-5 6-45-16,0 2-17 16,0 8-36-16,2 6-11 15,4 5-15-15,2 6-1 16,11 6-4-16,2 0 0 16,9 1-1-16,8 1 3 15,8-8 4-15,3-2 2 16,3-7 3-16,-2-6-7 15,-3-5-130-15,-5-5-221 0</inkml:trace>
  <inkml:trace contextRef="#ctx0" brushRef="#br0" timeOffset="1.06072E6">10478 13527 915 0,'-7'-8'498'0,"-6"-5"-114"15,4 1-129-15,8 12-181 16,3 0-43-16,11 8-181 15,7 3-262-15</inkml:trace>
  <inkml:trace contextRef="#ctx0" brushRef="#br0" timeOffset="1.06105E6">10639 13592 775 0,'7'4'338'16,"15"2"-176"-16,5 4-46 15,6 3-27-15,0-1-23 16,-9 0-20-16,-1-3-10 16,-9-2-14-16,-2-2 0 15,-5-5 11-15,-5 0 9 16,-5-6 1-16,-9-3 11 0,-4 3 3 15,0 2-5-15,-3 6-11 16,4 6-18-16,4 7-23 16,2 2-8-16,9 4-2 15,7 1 2-15,6-3 4 16,6 0 3-16,12-3-14 16,1-4-37-16,10-2-154 15,-2-2-229-15</inkml:trace>
  <inkml:trace contextRef="#ctx0" brushRef="#br0" timeOffset="1.06144E6">11155 13638 1011 0,'-13'0'449'15,"-12"0"-230"-15,2 3-80 16,12 1-104-16,5 4-26 16,10 7-21-16,7 2-3 15,12 1 12-15,4-2 3 16,4-4 6-16,-4-4 2 16,-9-7 5-16,-4 0 5 15,-11-3 13-15,-3-4 2 0,-6 0-3 16,-8 0-3-16,-10 1-14 15,-3 0 2-15,-5 5-3 16,4 4-4 0,10 9-5-16,4 3-3 0,11 8 0 15,5-1 1-15,12-1 8 16,8-2 2-16,10-4 4 16,5-5 1-16,1-9 1 15,-2-3-4-15,-5-7-102 16</inkml:trace>
  <inkml:trace contextRef="#ctx0" brushRef="#br0" timeOffset="1.06195E6">11906 13599 1235 0,'0'0'517'0,"2"0"-308"15,17 18-135 1,6 8-48-16,13 17-26 0,-1 4 2 16,2 6 2-16,2 3 1 15,-6-9 4-15,1-2-38 16,-9-15-214-16</inkml:trace>
  <inkml:trace contextRef="#ctx0" brushRef="#br0" timeOffset="1.06217E6">12250 13688 593 0,'-4'-5'362'0,"-3"-2"-25"15,-2 6-109-15,-4 9-103 16,-1 9-37-16,-16 9-41 16,-3 10-11-16,-7 3-13 15,-4 0-4-15,9-1-8 16,5-8 0-16,8-10-64 16,6-4-78-16</inkml:trace>
  <inkml:trace contextRef="#ctx0" brushRef="#br0" timeOffset="1.06254E6">12248 13438 958 0,'3'-13'466'0,"-1"-9"-195"0,13 7-126 16,2 4-42-16,12 11-71 16,0 2-18-16,-4 5-5 15,-3 4-1-15,-21 3 1 16,-2 8 2-16,-16 2 1 15,0 1 1-15,0-2-5 16,2-6-4-16,14-2-4 16,4-3 1-16,13-1 0 15,13-1 2-15,11-4 1 16,8 2 0-16,8-2-68 16,-1 1-191-16</inkml:trace>
  <inkml:trace contextRef="#ctx0" brushRef="#br0" timeOffset="1.06294E6">12714 13660 1152 0,'1'0'478'0,"0"6"-310"16,1 2-62-16,2 15-90 16,3 6-7-16,1 13 3 15,4 6-1-15,-2-1 0 16,-1-2-2-16,1-9 3 16,-4-7 0-16,-2-14-34 15,-3-6-41-15,-3-12-238 16</inkml:trace>
  <inkml:trace contextRef="#ctx0" brushRef="#br0" timeOffset="1.0631E6">12569 13808 668 0,'11'0'415'0,"8"-2"-36"16,13 0-171-16,6 2-38 15,11 3-66-15,4 4-24 16,-4 1-33-16,-3 0-11 15,-9 0-45-15,-8-1-230 16</inkml:trace>
  <inkml:trace contextRef="#ctx0" brushRef="#br0" timeOffset="1.06394E6">13455 13694 389 0,'10'-14'263'16,"7"-18"29"-16,0-4-91 15,-3-2-62-15,-7-5-25 0,-7-8-27 16,-5 0 1-16,-8 1-4 15,-2 9-4-15,-4 19-17 16,0 9-20-16,-1 22-25 16,0 13-12-16,5 21-16 15,6 14 0-15,11 11 6 16,10 0 3-16,13-3 5 16,6-7 2-16,8-15 3 15,2-5 0-15,3-14 11 16,-2-13-39-16</inkml:trace>
  <inkml:trace contextRef="#ctx0" brushRef="#br0" timeOffset="1.06425E6">13668 13200 941 0,'5'-8'431'16,"13"-3"-213"-16,5 0-52 15,-5 6-94-15,2 5-29 16,-11 4-21-16,-6 3-4 16,-6 9 1-16,-7 0-2 15,-5 6-4-15,1 0-4 16,7 2-9-16,6-3-2 0,9 0-1 15,9 1-1-15,15-5 4 16,10 0 1 0,11 2-18-16,0-4-101 0</inkml:trace>
  <inkml:trace contextRef="#ctx0" brushRef="#br0" timeOffset="1.06455E6">13304 13817 877 0,'2'0'362'16,"3"2"-199"-16,8 1-44 16,16 0-52-16,8 3 7 15,22 0-20-15,6-1-11 16,3 1-16-16,3-1-7 16,-11-2-22-16,-7 0-65 0</inkml:trace>
  <inkml:trace contextRef="#ctx0" brushRef="#br0" timeOffset="1.06492E6">13432 14025 758 0,'-1'-2'376'0,"0"6"-93"0,-1-1-140 16,1-3-65-16,-1 0-13 15,-2 14-24-15,-13 34-11 16,10-31-16-16,2 1-6 16,6 0-6-16,7-3-2 15,6-2 0-15,6 2 0 16,7-7 4-16,3 2 3 0,8-7-41 16,0-1-79-1</inkml:trace>
  <inkml:trace contextRef="#ctx0" brushRef="#br0" timeOffset="1.0651E6">13604 14070 595 0,'-3'1'350'0,"-1"3"-59"16,0 3-94-16,4 11-92 16,4 7-33-16,0 12-5 15,5 7-15-15,-4 8 7 16,-3 3 1-16,0-3-13 15,-1-5-6-15,4-10-22 16,3-12-12-16</inkml:trace>
  <inkml:trace contextRef="#ctx0" brushRef="#br0" timeOffset="1.06575E6">14096 13789 394 0,'-5'-4'274'15,"-9"-9"9"-15,6-1-50 16,10-3-97-16,8 1-37 0,12 0-32 16,5 0 2-16,1 6-13 15,-2 2-8-15,-2 11-30 16,3 4-12-16,-2 6 0 16,1 2 1-16,-3-4 1 15,0-3 2-15,0-8 9 16,0-2 3-16,-6-10 10 15,-3-2 4-15,-12-2-2 16,-2-1-8-16,-9 9-126 16,-5 5-111-16</inkml:trace>
  <inkml:trace contextRef="#ctx0" brushRef="#br0" timeOffset="1.06611E6">14121 13967 830 0,'-6'-9'361'15,"-1"-4"-201"-15,6 2-47 16,8 2-63-16,7 8-22 0,5 2-19 16,4 2-4-16,1 4-4 15,1-3-1-15,5 3 0 16,-2 4-1-16,1 4 3 16,0 0 1-16,-4-5 3 15,-1-1 2-15,0-11 7 16,2-6 4-16,1-11 24 15,-1-4 4-15,-6-4-4 16,-5 0-2-16,-7 5-98 16</inkml:trace>
  <inkml:trace contextRef="#ctx0" brushRef="#br0" timeOffset="1.06658E6">14834 13672 1145 0,'1'0'453'0,"4"1"-304"16,8 9-65-16,11 16-70 16,5 6 2-16,9 13-4 15,2 6-1-15,-4-3 0 16,5 1-29-16,-6-16-209 15</inkml:trace>
  <inkml:trace contextRef="#ctx0" brushRef="#br0" timeOffset="1.06681E6">15148 13693 893 0,'-9'-2'453'0,"-11"6"-130"16,-1 4-109-16,-13 7-104 16,-2 7-34-16,-11 7-44 15,-6 1-11-15,10 8-16 16,2-3-1-16,14-5-2 16,6-4-11-16,13-15-140 15,8-6-56-15</inkml:trace>
  <inkml:trace contextRef="#ctx0" brushRef="#br0" timeOffset="1.06727E6">15231 13483 915 0,'4'-5'397'0,"9"-10"-195"16,4 3-33-16,8 2-55 16,1 1-29-16,4 10-52 15,-1 5-10-15,-9 2-10 16,-7 2-2-16,-11 4 0 16,-4 0 2-16,-6 3-2 15,-3 4 0-15,-1-4-4 16,2 4-1-16,5-7-3 15,4-5 0-15,8 2 14 16,6-9 6-16,14 4 4 16,10-1 0-16,11 1-12 15,-2 5-6-15,-7-4-11 16,-7-2-69-16</inkml:trace>
  <inkml:trace contextRef="#ctx0" brushRef="#br0" timeOffset="1.06758E6">15749 14038 1148 0,'-2'2'521'0,"1"0"-286"16,1-2-18-16,0 0-87 15</inkml:trace>
  <inkml:trace contextRef="#ctx0" brushRef="#br0" timeOffset="1.07617E6">1689 15136 584 0,'0'0'290'0,"0"-2"-56"16,7-8-40-16,10-11-22 16,5-12-18-16,8-16-46 15,-2-11-12-15,-3-16-20 16,-5-3-13-16,-10-4-20 16,-3 6-12-16,-7 18-5 15,0 13 12-15,-3 24 3 16,-1 7-11-16,1 19-33 0,-1 8-27 15,7 24-19-15,7 13 13 16,13 17 22-16,5 10 10 16,9 11 8-16,4-2-2 15,-3-17 7-15,-1-12 0 16,-3-24 4-16,-3-10 1 16,-1-12-31-16,-1-5-56 0,-8-9-331 15</inkml:trace>
  <inkml:trace contextRef="#ctx0" brushRef="#br0" timeOffset="1.07634E6">1725 14903 1078 0,'10'1'407'0,"20"0"-294"16,8 4-55-16,12 0-13 15,3 4 2-15,-10-3-203 16</inkml:trace>
  <inkml:trace contextRef="#ctx0" brushRef="#br0" timeOffset="1.07648E6">1592 14843 1111 0,'7'0'376'15,"16"0"-358"-15,10 1-24 16,20 5-31-16,8 1-205 16</inkml:trace>
  <inkml:trace contextRef="#ctx0" brushRef="#br0" timeOffset="1.07682E6">2320 15044 792 0,'7'3'335'0,"15"4"-197"15,4-5-19-15,9 0-42 16,5-2-28-16,-1-10-24 16,-5 2 3-16,-15-9 9 15,-8 1 4-15,-14-4 3 16,-7-3-1-16,-14 5-6 15,-12-1-3-15,-11 12-10 16,0 7-2-16,7 12-12 16,10 8-8-16,17 8-10 15,6 5-8-15,7 2-4 16,5-1 6-16,15 2 13 0,2-1 4 16,8 1 12-16,-2 0-1 15,-9-9-12-15,-4-6-55 16,-8-7-364-16</inkml:trace>
  <inkml:trace contextRef="#ctx0" brushRef="#br0" timeOffset="1.0771E6">2836 15006 730 0,'4'0'393'0,"3"0"-91"0,-6 4-123 15,-3 2-36-15,-11 7-51 16,-4-1-19-16,-9-1-37 16,-4-1-7-16,1-6-12 15,1-2-24-15,3-2-12 16,7 2-3-16,4 1-5 16,6 0 13-16,6-1-10 15,3 0-4-15,12 3 19 16,5 6 9-16,10 6 27 15,6 3 10-15,1 5-10 16,1-2 3-16</inkml:trace>
  <inkml:trace contextRef="#ctx0" brushRef="#br0" timeOffset="1.0777E6">4056 15276 843 0,'1'1'361'0,"-2"4"-165"16,1 21-103-16,2 12-22 15,2 28 5-15,1 8-8 16,0 12-27-16,-5-1-15 16,0-3-9-16,0-7-1 15,4-14 4-15,0-9 2 16,3-22-95-16,6-6-186 15</inkml:trace>
  <inkml:trace contextRef="#ctx0" brushRef="#br0" timeOffset="1.07789E6">4005 15369 891 0,'14'-6'317'0,"24"-5"-261"16,12 3-22-16,20 4-7 16,12 2-3-16,4 5-29 15,-5 3-95-15</inkml:trace>
  <inkml:trace contextRef="#ctx0" brushRef="#br0" timeOffset="1.07815E6">4159 15983 1042 0,'9'2'410'0,"19"-1"-290"16,7-2-11-16,21-3-35 16,5 1-24-16,-2 0-20 15,-5 3-5-15,-16 3-187 16</inkml:trace>
  <inkml:trace contextRef="#ctx0" brushRef="#br0" timeOffset="1.07835E6">4128 15702 940 0,'1'0'387'0,"14"-2"-183"15,10 1-81-15,27 1-34 16,16 0-12-16,10 0-44 15,-2 0-9-15,-12 2-107 0,-13 4-192 16</inkml:trace>
  <inkml:trace contextRef="#ctx0" brushRef="#br0" timeOffset="1.07863E6">4663 15883 705 0,'-2'8'352'15,"1"8"-97"-15,1 8-165 16,1 3-3-16,1 5-36 15,0-2-10-15,1-6-13 16,0-3-6-16,0-8-170 16,-1-5-240-16</inkml:trace>
  <inkml:trace contextRef="#ctx0" brushRef="#br0" timeOffset="1.07877E6">4622 15823 661 0,'9'-9'375'0,"12"-7"-79"0,5 5-73 15,6 11-113-15,0 8-34 16,-3 9-39-16,-5 4 7 16,-17 8-7-16,-9 0 1 15,-16 0 1-15,-3-5-18 16,-3-7-138-16</inkml:trace>
  <inkml:trace contextRef="#ctx0" brushRef="#br0" timeOffset="1.07902E6">4928 16059 1110 0,'7'6'441'0,"8"5"-310"16,2 6-16-16,7 5-49 16,-1 1-23-16,-2 2-37 15,-3-2-42-15,-2-4-250 16</inkml:trace>
  <inkml:trace contextRef="#ctx0" brushRef="#br0" timeOffset="1.07916E6">5126 16068 689 0,'-13'4'430'16,"-17"15"6"-16,0 1-195 15,0 7-120-15,2 3-41 16,2-1-50-16,0-4-14 0,7-8-86 16</inkml:trace>
  <inkml:trace contextRef="#ctx0" brushRef="#br0" timeOffset="1.07958E6">5453 15678 662 0,'0'2'356'0,"-2"0"-29"16,15 3-221-16,13-3-19 0,17 2-26 16,10-1-16-16,10 1-20 15,5 3-1-15,-5-2-50 16,-5 0-131-16</inkml:trace>
  <inkml:trace contextRef="#ctx0" brushRef="#br0" timeOffset="1.07976E6">5538 15807 942 0,'9'6'394'0,"17"9"-230"16,13-3 1-16,16-2-39 16,3-3-40-16,2-5-50 15,-4 1-45-15</inkml:trace>
  <inkml:trace contextRef="#ctx0" brushRef="#br0" timeOffset="1.08011E6">6179 15254 1027 0,'-2'-4'419'16,"2"-2"-235"-16,0 13-119 16,2 9-14-16,7 25-20 15,2 14-18-15,2 22-1 16,0 8-1-16,-6 3-1 15,-4-4 4-15,2-7 20 16,-2-8-42-16,2-23-130 0,0-7-134 16</inkml:trace>
  <inkml:trace contextRef="#ctx0" brushRef="#br0" timeOffset="1.0803E6">6411 15696 440 0,'-8'4'298'15,"-19"7"51"-15,-10 4-134 16,-4 4-79-16,2-1-27 16,13-2-64-16,6-4-21 15,16-4-31-15,6 2-6 0,17-3-3 16,9 1 5-16,14 0 15 16,1 0-35-16,1 4-180 15</inkml:trace>
  <inkml:trace contextRef="#ctx0" brushRef="#br0" timeOffset="1.08059E6">6550 15915 471 0,'-1'0'320'0,"-1"2"20"15,2-2-124-15,0 0-89 16,0 0-31-16,12 1-36 16,44 2-8-16,-22-10-22 15,-2-1-4-15,-2-1-4 16,-7 1 2-16,-8-3 5 15,-6-1 3-15,-10-1-3 16,-8-2-4-16,-13 5-10 16,-4 2-9-16,-10 8-6 0,2 7 3 15,2 9 0-15,3 7 3 16,9 6 6-16,2 4 5 16,17 5 17-16,7-2 5 15,19-4 13-15,10 0-3 16,9-11-11-16,3-5-3 15,5-5-28-15,0-8-34 16</inkml:trace>
  <inkml:trace contextRef="#ctx0" brushRef="#br0" timeOffset="1.0828E6">7421 16514 856 0,'-1'1'367'0,"0"1"-166"16,8 12-129-16,7 3-29 15,13 20 1-15,9 7-8 0,7 9-10 16,1 0-7-16,-2-2 3 16,-2-6-18-16,-7-11-217 15</inkml:trace>
  <inkml:trace contextRef="#ctx0" brushRef="#br0" timeOffset="1.08306E6">7799 16592 823 0,'-3'-1'405'16,"-5"-1"-154"-16,-6 4-119 16,-3 6-29-16,-13 8-43 15,-5 6-10-15,-12 8-8 16,0 1-16-16,1 0-10 0,3 2-7 16,12-7-6-16,7-2 27 15,11-4-172-15</inkml:trace>
  <inkml:trace contextRef="#ctx0" brushRef="#br0" timeOffset="1.08628E6">7414 16046 785 0,'38'9'315'16,"18"-3"-185"-16,54 2-41 15,23 3 0-15,35-7-8 0,24 6-22 16,-11-2-17-16,9-6-36 16</inkml:trace>
  <inkml:trace contextRef="#ctx0" brushRef="#br0" timeOffset="1.08703E6">7912 15316 684 0,'-15'3'322'0,"-24"7"-147"16,-5 6-42-16,6 16-84 15,3 9-30-15,20 15-25 16,12 5-8-16,24 0 3 16,13-5 7-16,11-11 12 15,8-9 11-15,10-21 17 16,2-9 5-16,1-20 42 15,-1-9 23-15,-19-16 36 16,-10-6 6-16,-22-6-31 0,-17-9-26 16,-28 1-71-16,-11 4-16 15,-21 14-37-15,1 13-25 16,4 23-90-16,7 9-125 16</inkml:trace>
  <inkml:trace contextRef="#ctx0" brushRef="#br0" timeOffset="1.08728E6">7938 15540 1175 0,'1'3'479'0,"7"13"-262"16,7 6-80-16,16 11-45 16,8 9-20-16,12 5-50 15,0 3-6-15,-3-6-31 16,-2-3 174-16</inkml:trace>
  <inkml:trace contextRef="#ctx0" brushRef="#br0" timeOffset="1.08794E6">7839 16549 690 0,'9'4'326'0,"8"7"-125"16,-1 6-139-16,4 7-7 15,-4 14-33-15,-2 1-2 16,-4 4 1-16,-3-2 0 16,-4-6-1-16,2-6-1 15,-2-13 0-15,-1-6 7 16,-2-17 37-16,-2-7 6 16,2-17 7-16,1-10-6 15,-1-11-36-15,-1-7-7 16,-9-3-10-16,2 0-5 0,1-3-6 15,2 6-5-15,5 11 6 16,0 6 10-16,7 21 1 16,-1 7-4-16,15 8-19 15,8 5-15-15,23 1-5 16,18 2 5-16,21 1 13 16,10 3 4-16,4 6-45 15,-10-2-71-15,-14 3-231 16</inkml:trace>
  <inkml:trace contextRef="#ctx0" brushRef="#br0" timeOffset="1.08827E6">8153 16516 975 0,'0'3'383'0,"5"4"-253"16,5 7-40-16,19 9-38 15,7-1 1-15,8 7-5 16,0 4-8-16,-11 2-6 16,-5 3-4-16,-6-6 15 15,-4-2-51-15,0-7-148 16</inkml:trace>
  <inkml:trace contextRef="#ctx0" brushRef="#br0" timeOffset="1.08848E6">8422 16543 976 0,'-8'1'430'16,"-10"3"-213"-16,0 9-117 16,-4 2-28-16,-4 7-41 0,-5 3-14 15,-10 5-9-15,0-1-4 16,0 0-3-16,5-2-3 15,8-6-90-15,6-6-85 16</inkml:trace>
  <inkml:trace contextRef="#ctx0" brushRef="#br0" timeOffset="1.08884E6">8542 16525 848 0,'1'-3'387'0,"7"-8"-167"16,3 1-59-16,7 1-77 15,4 0-29-15,2 5-41 16,0 3-7-16,-4 4 1 16,-6 2 1-16,-12 5 7 15,-4 7 3-15,-14 0 0 0,-3 5-2 16,0 1-9-16,-1 0-4 16,13-1-6-16,7-6-7 15,14-5 15-15,9-3 6 16,17-6 18-16,5 0 8 15,-4-2-10-15,-2 0 19 16</inkml:trace>
  <inkml:trace contextRef="#ctx0" brushRef="#br0" timeOffset="1.09906E6">8958 15866 521 0,'1'1'286'0,"5"1"-11"0,21 2-177 16,11-1-29-16,24 2-25 16,9-3-21-16,2 0-11 15,-5-2 6-15,-13-2-140 16</inkml:trace>
  <inkml:trace contextRef="#ctx0" brushRef="#br0" timeOffset="1.09924E6">9058 16018 503 0,'28'0'290'0,"39"3"-48"0,3 3-63 16,-6 3-89-16,-9 8-44 16</inkml:trace>
  <inkml:trace contextRef="#ctx0" brushRef="#br0" timeOffset="1.09955E6">9752 15501 1866 0,'4'0'16'16,"-1"6"-9"-16,10 13 18 16,1 10-29-16,1 24 1 15,0 10 0-15,-6 18 3 16,3 5 0-16,-3-3-51 16,-2-7-52-16,0-18-100 15,0-13-141-15</inkml:trace>
  <inkml:trace contextRef="#ctx0" brushRef="#br0" timeOffset="1.09975E6">9967 15872 480 0,'-12'5'297'0,"-6"5"-15"16,-9 7-126-16,1 2-33 0,3 3-49 15,4 1-19-15,17-3-11 16,4-2 3-16,15-4 9 15,4-3-2-15,12-2-18 16,2-1-11-16,3 0-116 16,-3 0-320-16</inkml:trace>
  <inkml:trace contextRef="#ctx0" brushRef="#br0" timeOffset="1.10007E6">10195 16080 751 0,'4'3'330'0,"6"2"-157"15,7 1-51-15,9-1-39 16,1-2-22-16,2-4-28 16,-6-4-4-16,-6-5 2 15,-3-2 0-15,-10 0 4 0,-2-2-1 16,-13-1-1-16,-6-1-4 15,-4 4-9-15,-11 7 0 16,-1 9-10-16,-4 5-3 16,0 10-4-16,9 5 0 15,15 4 6-15,12 2 4 16,18 1 11-16,9-5 4 16,15 0 1-16,0-8 0 15,0-6-6-15,2-3-4 16,-8-5-114-16</inkml:trace>
  <inkml:trace contextRef="#ctx0" brushRef="#br0" timeOffset="1.10048E6">10732 16051 837 0,'-10'2'388'16,"-3"-1"-161"-16,4 0-98 16,28 6-68-16,17-5-32 0,50 6-30 15,31 1 5-15,46 4 2 16,19 2 1-1,16-6 1-15,-6-2 2 0,-20-9-98 16,-17-6-127-16</inkml:trace>
  <inkml:trace contextRef="#ctx0" brushRef="#br0" timeOffset="1.10093E6">11408 15514 715 0,'-21'8'295'0,"-23"14"-180"16,2 7-40-16,8 9-56 16,10 5-1-16,18 6 8 15,10 4 10-15,19-4 20 16,8-6-1-16,21-13 3 15,4-16 14-15,14-22 18 16,1-10 11-16,-10-20 13 16,-9-5-12-16,-28-6-8 15,-13-6-13-15,-28-3-30 16,-9-5-14-16,-16 8-26 16,-6 8-11-16,0 19-13 15,4 13-49-15,9 15-151 16</inkml:trace>
  <inkml:trace contextRef="#ctx0" brushRef="#br0" timeOffset="1.10116E6">11440 15655 857 0,'8'7'428'16,"12"7"-126"-16,3 11-85 15,6 12-107-15,3 5-29 0,5 15-43 16,2-2-26-16</inkml:trace>
  <inkml:trace contextRef="#ctx0" brushRef="#br0" timeOffset="1.10162E6">11093 16463 723 0,'7'-3'400'0,"10"0"-74"16,7 11-145-16,12 19-102 15,6 6-19-15,1 11-18 16,0-1-3-16,-9-3-13 15,-1-2-5-15,-3-6-14 16,-4-4-64-16,-3-12-420 16</inkml:trace>
  <inkml:trace contextRef="#ctx0" brushRef="#br0" timeOffset="1.10183E6">11470 16519 840 0,'-2'-2'415'0,"-4"-1"-168"0,-4 3-62 16,-10 12-74-16,-3 5-33 15,-11 8-20-15,-3 1-10 16,-5 4-20-16,-3 3-11 16,3-2-8-16,-5-1-3 15,8-5-2-15,9-4-4 16,16-10-135-16,14-3-100 15</inkml:trace>
  <inkml:trace contextRef="#ctx0" brushRef="#br0" timeOffset="1.10223E6">11515 16335 762 0,'1'-10'419'0,"7"-5"-96"16,7 2-82-16,10 9-112 15,8 6-58-15,7 7-58 0,2 5-7 16,-13 4-2-16,-9 2-1 16,-20 5 2-16,-6-1 2 15,-21 3 7-15,-5 1 2 16,-2-12 5-16,0-4-3 16,15-5-16-16,5-4 23 15,17 2-3-15,6-1 7 16,16-5 17-16,9-2-25 15,7-2-4-15,4 2-7 16,0 2-74-16,1 2 11 16</inkml:trace>
  <inkml:trace contextRef="#ctx0" brushRef="#br0" timeOffset="1.10248E6">12336 16116 1642 0,'-6'1'677'0,"-4"1"-442"0,2 2-89 16,4 0 232-16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4:07:13.021"/>
    </inkml:context>
    <inkml:brush xml:id="br0">
      <inkml:brushProperty name="width" value="0.05292" units="cm"/>
      <inkml:brushProperty name="height" value="0.05292" units="cm"/>
    </inkml:brush>
  </inkml:definitions>
  <inkml:trace contextRef="#ctx0" brushRef="#br0">1722 17475 559 0,'-10'-2'352'16,"-7"1"16"-16,-1 1-226 15,3 10-28-15,3 6-67 16,2 2-29-16,9 8-29 16,1-2-6-16,5 0 3 15,7 1 2-15,6-10 9 16,2-4 3-16,3-6 3 0,-6-6 12 16,-3-10 19-16,-5-4 11 15,-4-3 22-15,-2-1 6 16,-7 1 22-16,-8-2 2 15,-7 4-3-15,-6 4-10 16,0 5-38-16,1 1-11 16,2 8-31-16,2-2-11 15,7 14-18-15,2 6-4 16,8 4 3-16,3 9 4 0,3-5 11 16,9-5 4-16,0-7 2 15,7-7 1-15,5-10 2 16,-4-2 2-16,2-9 5 15,-3-5 3-15,-6 0 7 16,-1-4 2-16,-7-1 4 16,-7 6 2-16,-9 1 0 15,-5-4 7-15,-10 11 0 16,0 6-4-16,2 4-11 16,1 12-16-16,14 3-15 15,0 3-3-15,9 3 1 16,7-1 3-16,3-4 8 15,4-4 2-15,4-8 5 16,1-6 2-16,0-8 4 16,0-8 3-16,-5-7 3 0,-2 3 3 15,-6 1 19-15,-5 0 4 16,-5 10 33-16,-7 1 2 16,-6 1-2-16,-3 6 0 15,-2 1-31-15,4 0-6 16,3 3-28-16,8 4-13 15,9 2-9-15,1-3 2 16,13 4-117-16,2-6-242 16</inkml:trace>
  <inkml:trace contextRef="#ctx0" brushRef="#br0" timeOffset="713.543">2519 17190 983 0,'-9'23'374'0,"-22"28"-264"16,3 9-8-16,-4 4-27 15,1-4-19-15,7-4-38 16,4-8-4-16,7-15 0 16,5-7 2-16,7-26 3 15,1-10-3-15,7-21-3 16,2-10-4-16,2-9-3 15,-2-5 0-15,-1-2 1 16,-1-5-1-16,3 0-4 16,2 7-2-16,-2 15 17 0,-1 12 10 15,-5 20-9-15,-3 9-2 16,-1 20-17-16,0 8-12 16,2 13 21-16,5 8 6 15,12 10 2-15,6 1 1 16,15 8-11-16,1-1-2 15,-2 0-1-15,-2-3 1 16,-12-12 1-16,2-9 2 0,-13-17 5 16,-3-8 4-1,-12-8 26-15,-13 0 7 0,-15-9 5 16,-4-2 0-16,-12-5-26 16,-6-4-9-16,2 2-12 15,1 0-6-15,11 2-62 16,16-4-59-16,21-3-131 15</inkml:trace>
  <inkml:trace contextRef="#ctx0" brushRef="#br0" timeOffset="1319.2708">3077 17431 845 0,'-8'-8'424'15,"-12"-8"-109"-15,-4 6-78 16,-1 10-93-16,-4 3-44 16,4 11-82-16,4 2-24 15,14 5-21-15,11 0-2 0,13-4 8 16,6-2 6-16,6-6 15 15,-1-1 2-15,-8-3 5 16,1-3 1-16,-11-2 3 16,-3-3-1-16,-6 0-3 15,-4 0-2-15,-12 0-2 16,-3 0-2-16,-10 3 1 16,-1 4-1-16,1 4-7 15,4 6-4-15,9 3-6 16,4 4 0-16,12 1 10 15,6 3 3-15,9 0 5 16,6-3 2-16,4 0 1 16,1-7 1-16,-1-8 4 15,0-2 2-15,-4-9 2 16,2-6 3-16,-6-6 3 16,-2-7 3-16,-3-10-39 15,-5 2-24-15,-8-6-5 16,-2 0-5-16,-7 7 35 15,-1 3 18-15,4 12-3 0,2 10-5 16,1 9-6-16,1 8 1 16,2 9 2-16,4 6 5 15,4 6 4-15,1-2 0 16,-1 0 1-16,0-3 2 16,-3-9 15-16,1 0-58 15</inkml:trace>
  <inkml:trace contextRef="#ctx0" brushRef="#br0" timeOffset="1473.8855">3091 17184 1411 0,'-2'-4'626'15,"-3"-6"-319"-15,4 7-185 16,-1 3-64-16,2 10-41 15,4 2-89-15</inkml:trace>
  <inkml:trace contextRef="#ctx0" brushRef="#br0" timeOffset="2118.1561">3314 17143 793 0,'4'2'335'0,"7"2"-157"0,14 3-145 16,6 2 5-16,12-4-16 15,2-2-2-15,-9-3-2 16,-7-6 3-16,-12 3 7 16,-8-4 7-16,-7-1 2 15,-4 1-3-15,-11-1-10 16,-6-2-9-16,-4 4-6 15,-3 6-3-15,4 6-9 16,6 5-7-16,7 12-8 16,9 3-1-16,10 2 5 15,4 2 5-15,6 0 7 16,-1-2 3-16,-6-6 3 16,2-5 1-16,-7-5 2 0,-6-3 2 15,-2-3 10-15,-3 2 2 16,-1-4 16-16,0 3-1 15,4 7-1-15,0 1 0 16,3 16-18-16,4 6-3 16,4 16-11-16,-3 11-3 15,-1 0 17-15,-1 3 22 0,-10-8 31 16,-5-7 9-16,-14-14 4 16,-13-11-9-16,-10-17-16 15,-3-9-7-15,2-13-18 16,7-5-16-16,18-14-41 15,9-2-54-15,21 1-104 16,11 2-86-16</inkml:trace>
  <inkml:trace contextRef="#ctx0" brushRef="#br0" timeOffset="2317.3024">3641 17535 1123 0,'0'1'457'0,"9"0"-267"16,7 6-62-16,14-7-54 15,10 0-22-15,1-1-35 0,-3 0-7 16,-8-2 1-16,-9-1-17 16,-12 5-114-16,-1-3-117 15</inkml:trace>
  <inkml:trace contextRef="#ctx0" brushRef="#br0" timeOffset="2463.1358">3767 17554 660 0,'-3'11'389'0,"-2"8"-82"0,2 2-83 16,5 13-24-16,0-1-62 16,2 5-23-16,5-3-57 15,-5-5-21-15,9-7-64 16,-1-3 94-16</inkml:trace>
  <inkml:trace contextRef="#ctx0" brushRef="#br0" timeOffset="2970.9367">4182 17498 521 0,'-5'-2'345'15,"-10"-10"25"-15,-3 8-106 16,-4 6-92-16,-4-1-46 16,10 13-69-16,-2-2-36 0,6 4-27 15,9 1-9-15,3-5-7 16,8-2 0-16,12 0 8 16,0-2 4-16,2-2 10 15,0-1 3-15,-7-3 4 16,-6-3 1-16,-5 0-2 15,-3-2-5-15,-10-2-2 16,-4 6-3-16,-9 1 3 16,-1 4 2-16,-1 4 7 15,7 2 4-15,4 5 15 16,1 0 11-16,15 5 13 16,2-3 3-16,10 4-13 15,7-4-11-15,4-5-16 16,3-2-4-16,4-15-28 15,2 0 390-15</inkml:trace>
  <inkml:trace contextRef="#ctx0" brushRef="#br0" timeOffset="3419.3779">4967 17635 509 0,'0'-6'347'16,"0"-7"15"-16,5 0-165 16,-5 0-15-16,-3 0-14 15,-4 1-4-15,-16-4-9 16,-4 8-18-16,-10 7-47 16,-1 1-24-16,9 14-42 15,2-1-15-15,9 7-16 16,4 4-1-16,9 4 1 15,9 0 4-15,12-1 0 16,8-3 2-16,8-6 0 0,1-7-2 16,0-5 3-16,-5-7 0 15,-4-5-17-15,-2-2-38 16,-9-8-119-16,-2-3-88 16</inkml:trace>
  <inkml:trace contextRef="#ctx0" brushRef="#br0" timeOffset="3549.6201">4862 17354 1101 0,'-2'1'535'0,"-11"-2"-207"0,12 1-202 15,-1 0-72-15,4 1-86 16,-2-1-65-16</inkml:trace>
  <inkml:trace contextRef="#ctx0" brushRef="#br0" timeOffset="4068.05">5153 17550 538 0,'-3'-1'313'0,"0"1"13"0,3 0-181 16,0 0-41-16,0 0 2 16,4 0-23-16,19 3-6 15,37-1-30-15,-25-4-18 16,0-7-8-16,-1 1-4 16,-9 2 0-16,-10 2 4 15,-8 4 5-15,-12 1-3 16,-15-1-4-16,-1 0-5 0,-13 10-9 15,0-5-1 1,7 13-4-16,4 4-2 0,8-4 0 16,6 6 1-16,7-3 1 15,4-1 1-15,13 0 0 16,4-5 2-16,9-8 3 16,5-3 3-16,0-6 4 15,-1-8 3-15,-7-8 2 16,-3-1-1-16,-8-9-1 15,2 3-2-15,-8-3-2 16,-2 8 0-16,-2 14 5 16,-4-1 0-16,0 18 15 15,-7-3 2-15,-1 14-1 16,6 12 0-16,0 0-17 16,4 3-2-16,3-8-12 15,4-7-36-15</inkml:trace>
  <inkml:trace contextRef="#ctx0" brushRef="#br0" timeOffset="4570.9281">6365 17590 833 0,'-2'14'369'0,"-11"17"-184"15,-4 6-11-15,-9 3-43 16,-7-7-32-16,-2-4-38 0,-1-11-18 16,1-11-9-16,-1-5 0 15,5-13-4-15,0-3-1 16,10-6-4-16,5-3-4 15,12 0-14-15,6-1 3 16,7 2 2-16,5 4 3 16,8 6 9-16,4 7-6 15,2 8-9-15,2 9-5 16,0 7-1-16,-5 5-1 16,2 6 0-16,-6-3 3 15,-4-2-80-15,3-2-54 0</inkml:trace>
  <inkml:trace contextRef="#ctx0" brushRef="#br0" timeOffset="4850.748">6430 17609 1080 0,'2'2'429'0,"2"7"-268"16,-2 9-69-16,6 6 5 15,0 4-18-15,2-1-22 16,5-1-6-16,-3-6-29 16,-2-3-6-16,0-11 42 15,-2 1 24-15,0-4 53 16,0-4 13-16,-4-10-28 0,6-4-19 16,1-14-46-16,-2-1-13 15,4 3-19-15,-1-2-9 16,-3 5-14-16,2 2-47 15,0 3-111-15</inkml:trace>
  <inkml:trace contextRef="#ctx0" brushRef="#br0" timeOffset="5902.9701">7363 17806 815 0,'4'7'343'0,"5"9"-200"15,2-6-7-15,5-11-6 16,0-8-16-16,11-14-15 15,-4-8-9-15,5-16-33 16,1-2-16-16,-7-10-16 16,0-2 0-16,-13 6 2 15,-8-6 1-15,-6 6 13 16,-7 8 1-16,-5 11 9 16,0 18-2-16,-6 22-25 15,2 13-6-15,-2 21-18 16,-2 8-3-16,13 16 3 15,-2 3 1-15,21 12 4 16,10-2 2-16,19-5 1 0,9-3 0 16,9-21-4-16,4-10-18 15,3-20-81-15</inkml:trace>
  <inkml:trace contextRef="#ctx0" brushRef="#br0" timeOffset="6465.1666">7982 17657 763 0,'-7'3'346'0,"-8"-2"-121"16,4 1-86-16,18 2-50 16,11-1-22-16,23 3-36 15,19-4 10-15,22 0-7 16,4 2-3-16,-3 0-22 16,-10 3 0-16,-20-1 22 15,-11-1-35-15,-14-4-103 16,-7-1-150-16</inkml:trace>
  <inkml:trace contextRef="#ctx0" brushRef="#br0" timeOffset="6637.9943">8472 17581 511 0,'0'0'286'0,"0"0"-66"16,2 1-51-16,-2-1-79 15,0 0-22-15,3 3 5 0,10 4 3 16,23 35 28-16,-33-24 15 15,-6 3 3-15,-6 5-2 16,-6-1-35-16,0 2-14 16,3-10-15-16,3-4-71 15</inkml:trace>
  <inkml:trace contextRef="#ctx0" brushRef="#br0" timeOffset="6993.3193">8919 17484 1033 0,'-1'-1'524'15,"-6"-2"-179"-15,2 10-186 16,4 7-45-16,-1 13-79 16,3 8-19-16,6 9-3 0,0 3-3 15,1-1-2-15,1 0 0 16,-3-8 1-16,1-8 21 15,-3-13-75-15,-4-6-45 16,-3-11-251-16</inkml:trace>
  <inkml:trace contextRef="#ctx0" brushRef="#br0" timeOffset="7155.1795">8806 17665 932 0,'0'5'371'0,"1"5"-219"15,8 1-27-15,11-4-10 16,6-3-15-16,11-1-42 16,4-3-18-16,5-5-41 15,-2-1 165-15</inkml:trace>
  <inkml:trace contextRef="#ctx0" brushRef="#br0" timeOffset="7730.3922">9483 17630 810 0,'-1'4'402'0,"-5"8"-95"15,-2 4-115-15,-7 7-35 16,-5 1-38-16,-3 2-49 15,-2-8-15-15,2-10-9 16,2-7-7-16,-6-12-9 16,1-7-8-16,-3-6-16 15,6-3-5-15,13-1-11 16,8 1-5-16,12 5-6 16,5 7-8-16,9 7-4 15,2 5 1-15,0 11 6 16,-1 1 8-16,2 11 14 15,-2 6 3-15,3 4 2 16,-2 3 2-16,0-3-1 16,-1-4 1-16,0-7 1 15,3-7 2-15,0-12 9 16,-3-4 5-16,-1-16 11 0,-4-7 25 16,-9-7 24-16,-7-4 17 15,-16 0 27-15,-7 4-16 16,-18 12-32-16,-5 9-27 15,-3 14-30-15,6 9-55 16</inkml:trace>
  <inkml:trace contextRef="#ctx0" brushRef="#br0" timeOffset="8434.394">10154 17769 962 0,'0'2'418'0,"0"3"-149"15,-4 7-122-15,-5 4-49 16,-5 4 0-16,-2 2-50 16,2-4-22-16,8-11-535 15</inkml:trace>
  <inkml:trace contextRef="#ctx0" brushRef="#br0" timeOffset="8858.1915">10510 17565 929 0,'2'0'343'0,"13"1"-236"16,11 2-61-16,16-1-10 15,7 0 2-15,-6 0-17 16,0 1-3-16,-18-1 4 15,-4-2-1-15,-10-1 5 16,-7-6-3-16,-4-2-7 16,-8 1-4-16,-5-1-8 15,-3 3-2-15,-2 5 3 16,-4 3 5-16,3 8 15 16,0 5 6-16,5 9 3 15,9 0-5-15,5 6-16 16,9-4-5-16,10-2-4 15,5 2 8-15,2-8-68 16,3-3-86-16</inkml:trace>
  <inkml:trace contextRef="#ctx0" brushRef="#br0" timeOffset="9104.0867">11072 17679 629 0,'0'-6'320'0,"3"-4"-51"16,-4 1-54-16,-6-4-8 15,-3-2-4-15,-10-4-35 16,-3 1-28-16,-2 8-55 16,-2 3-34-16,7 9-45 15,-1 5-11-15,6 6-18 16,5 1 1-16,5 8 2 16,5 1 5-16,5 2 9 15,9-1 4-15,4-4 3 16,3-4 18-16,4-10-86 15,-1-4-73-15</inkml:trace>
  <inkml:trace contextRef="#ctx0" brushRef="#br0" timeOffset="9237.1703">11041 17461 1011 0,'-5'-4'494'0,"-7"-8"-194"0,2 8-78 16,5 4-131-16,2 2-53 15,3 5-78-15,5 2-5 16</inkml:trace>
  <inkml:trace contextRef="#ctx0" brushRef="#br0" timeOffset="9670.4882">11268 17580 898 0,'4'-1'389'15,"2"0"-182"-15,4 1-152 16,5 2-32-16,7 4 3 16,2-6 3-16,12 2 0 15,-2 2 0-15,1-11-11 16,-4 6 0-16,-10-9 5 16,-6-1 0-16,-14 6-3 0,-8-4-4 15,-16 4-8-15,-6 4-4 16,-6 5 3-16,3 5 13 15,7 10 8-15,3 6 1 16,12 1-10-16,4 3-12 16,9-1-10-16,10-3 0 15,8 0 3-15,4-3 2 16,9-7-28-16,0-5-67 16</inkml:trace>
  <inkml:trace contextRef="#ctx0" brushRef="#br0" timeOffset="10042.2385">11822 17592 815 0,'-15'-3'400'0,"-15"-7"-142"16,5 0-85-16,5 6-98 15,3-2-36-15,9 6-48 16,1 4-10-16,5 5-7 15,8 3 0-15,7 1 10 16,2 0 7-16,2 3 8 16,-2-4 2-16,2-3 5 15,-5 1 1-15,-7-10 4 16,-1 0 4-16,-7 0-2 16,2-1-1-16,-1 0-3 0,-9 1-6 15,-37 0 32-15,27 6 9 16,1 1 15-16,6 3 12 15,5 5-10-15,7-1-8 16,8 6 0-16,6-1-7 16,8-4-17-16,5-1 1 15,-1-9-15-15,5-5-2 16,4-4-50-16,-2-5 153 16</inkml:trace>
  <inkml:trace contextRef="#ctx0" brushRef="#br0" timeOffset="10774.6947">12721 17088 648 0,'0'-6'341'0,"1"-4"-101"15,2 7-124-15,0 8-103 16,-2 5-20-16,-1 6-4 15,0 1 9-15,4-2-31 16,5-3 0-16,-3-5 3 0,2-1 5 16,-1-6 63-1,-10-5 16-15,1 0 39 16,-5-3 7-16,-4 2 2 0,4 2-5 16,-4 1-28-16,5 2-16 15,-4 8-31-15,4 10-6 16,4 31-6-16,4 19 3 15,6 27 1-15,-2 2-4 16,8-3-4-16,-9-10 2 16,-1-25 7-16,0-9-10 0,-7-24-88 15,8-13-197-15</inkml:trace>
  <inkml:trace contextRef="#ctx0" brushRef="#br0" timeOffset="10994.8187">12642 17125 838 0,'11'-6'358'0,"21"-4"-181"16,8-2-95-16,25 7-54 15,10 3-2-15,9 2-5 16,4 8-10-16,-11 0-44 16</inkml:trace>
  <inkml:trace contextRef="#ctx0" brushRef="#br0" timeOffset="11412.8461">12713 17790 946 0,'0'2'436'0,"1"3"-111"16,8-1-141-16,18-1-72 15,11-3 3-15,25-4-57 16,10-1-16-16,11-1-18 0,-3 3-9 16,-20 1 2-16,-5 2-51 15,-24-1-140-15,-12-2-159 16</inkml:trace>
  <inkml:trace contextRef="#ctx0" brushRef="#br0" timeOffset="11653.5324">12676 17445 946 0,'10'3'391'15,"9"-2"-195"-15,22 6-91 16,11-3 18-16,19-4-33 16,5 4-39-16,-4-4-18 15,-7-2-33-15</inkml:trace>
  <inkml:trace contextRef="#ctx0" brushRef="#br0" timeOffset="12027.276">13327 17626 1027 0,'0'3'455'15,"-5"-1"-211"-15,4 11-132 16,-3 6-31-16,2 11-12 15,3 4-8-15,0 10-14 16,4 1-12-16,-2-1-16 16,3-2-4-16,-1-18-42 15,-1-7-60-15</inkml:trace>
  <inkml:trace contextRef="#ctx0" brushRef="#br0" timeOffset="12255.0773">13325 17637 861 0,'9'-8'420'16,"14"-4"-129"-16,5 3-100 0,4 16-80 16,0 1-15-16,-14 7-34 15,-3 5-7-15,-20 1-1 16,-7 6-10-16,-15-4-3 15,-9-2-6-15,-2-12-21 16,-1-8-61-16</inkml:trace>
  <inkml:trace contextRef="#ctx0" brushRef="#br0" timeOffset="12854.8971">13790 17461 710 0,'6'0'332'0,"10"0"-86"16,11 1-167-16,14-3 0 15,18 3-33-15,3-2-27 16,0 1-22-16,-11 0-70 15</inkml:trace>
  <inkml:trace contextRef="#ctx0" brushRef="#br0" timeOffset="13030.5682">13867 17599 1041 0,'7'0'423'0,"17"2"-270"16,8-2-41-16,18 4-16 16,4-2-42-16,0-2-23 15,1 2-45-15</inkml:trace>
  <inkml:trace contextRef="#ctx0" brushRef="#br0" timeOffset="16397.6546">17301 17756 1470 0,'-2'0'652'0,"1"0"-227"16,2 3-341-16,-1-3 301 15</inkml:trace>
  <inkml:trace contextRef="#ctx0" brushRef="#br0" timeOffset="81068.5873">14622 16954 668 0,'0'-7'388'15,"0"-7"-31"-15,-1 5-100 16,0 9-135-16,0 4-40 15,3 21-74-15,7 12-12 16,-4 27 4-16,3 14 3 0,-2 9 8 16,-4 1 2-16,3-14 1 15,-3-10 1-15,-1-15 1 16,0-7 0-16,2-9-20 16,-6-12-38-16,4-12-103 15,4-9-164-15</inkml:trace>
  <inkml:trace contextRef="#ctx0" brushRef="#br0" timeOffset="81274.334">14721 17374 796 0,'-15'7'392'0,"-15"6"-131"16,8 1-107-16,11 4-98 15,9-1-24-15,10 4-26 0,6-3-6 16,7-4 4-16,9-1 2 16,3-13-24-1,1 1-75-15</inkml:trace>
  <inkml:trace contextRef="#ctx0" brushRef="#br0" timeOffset="81614.045">14915 17557 598 0,'1'3'330'0,"4"0"-32"16,6-3-147-16,10 0-84 16,3-5-12-16,7-6-27 15,2-2-6-15,-8-3-4 16,-2-5-1-16,-10 7 2 15,-9 0 3-15,-4 5 6 16,-4 5 19-16,-16-1 31 16,2 5 12-16,-12 1 6 15,-5 6-17-15,10 13-34 16,-2 4-16-16,10 15-16 16,7 4-4-16,12 4-3 15,11-1-1-15,15-9-1 16,7-7 1-16,9-14 2 15,-4-8 3-15,3-8-2 0,-4-1-43 16</inkml:trace>
  <inkml:trace contextRef="#ctx0" brushRef="#br0" timeOffset="82199.0832">15508 17474 778 0,'-15'6'340'0,"-11"6"-185"0,26 2-100 16,21 1-6-16,35-2-29 16,21-4-2-16,46-5 0 15,16-8-2-15,27 0-1 16,7-7 3-16,-8 2 5 16,-14-1 1-16,-29-3-3 15,-12 5 4-15,-30 3-132 16</inkml:trace>
  <inkml:trace contextRef="#ctx0" brushRef="#br0" timeOffset="83031.747">15762 17064 891 0,'-12'-21'419'0,"-11"-14"-176"0,17-2-111 16,8 4-23-16,20 2-44 15,8 1-20-15,21 10-28 16,11 9-13-16,6 13-9 15,-10 7 3-15,-16 21 11 16,-22 1 6-16,-29 14 12 16,-9 6-1-16,-22 3 1 15,-3 6-3-15,-2-8-5 16,3-7 3-16,4-21 2 16,8-9-2-16,4-16-5 15,5-6-7-15,11-4-10 16,2-3-6-16,14 2-13 15,3 0-4-15,15 8-4 16,6 4 2-16,13 8 9 16,5 8 4-16,1 4 9 15,3 3 3-15,-12 1 3 16,-3-3-66-16</inkml:trace>
  <inkml:trace contextRef="#ctx0" brushRef="#br0" timeOffset="83456.1926">16170 16982 903 0,'6'-16'422'0,"16"-12"-166"16,7-2-74-16,8 7-77 15,7 14-39-15,1 13-43 16,-3 11-7-16,-4 14 10 16,-5 3 6-16,-7 16-1 15,-4 4-2-15,-8 1-10 16,-1 0-4-16,-8-15-4 16,3-4 0-16,2-13 0 15,0-6 1-15,-3-15-10 16,-4-9-12-16,-4-13-19 15,-8-9-9-15,0-8-1 16,-3-2 11-16,3 7 9 16,6 6 6-16,-6 12 8 15,6 11-2-15,-9 12 20 16,-7 8 11-16,-4 22 16 0,-13 3 7 16,-2 9-13-16,1-1-9 15,4-11-20-15,7-7-74 16</inkml:trace>
  <inkml:trace contextRef="#ctx0" brushRef="#br0" timeOffset="83880.2058">16028 17668 1108 0,'3'0'475'16,"7"2"-249"-16,6 4-63 15,14 12-82-15,6 3-12 16,8 11-29-16,3 7-7 15,-4 5-11-15,-5 2-1 16,-12-5-17-16,-4-6-62 16,-5-13-331-16</inkml:trace>
  <inkml:trace contextRef="#ctx0" brushRef="#br0" timeOffset="84102.8153">16353 17733 1087 0,'-12'3'476'0,"-14"2"-248"15,-3 4-45-15,-5 3-84 16,1 7-32-16,3 8-45 16,2 4-12-16,3 8-8 15,0-7-1-15,7-2-2 16,3-5-13-16,6-4-83 15,8-4-72-15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3:26:26.790"/>
    </inkml:context>
    <inkml:brush xml:id="br0">
      <inkml:brushProperty name="width" value="0.05292" units="cm"/>
      <inkml:brushProperty name="height" value="0.05292" units="cm"/>
      <inkml:brushProperty name="color" value="#7030A0"/>
    </inkml:brush>
  </inkml:definitions>
  <inkml:trace contextRef="#ctx0" brushRef="#br0">20321 13287 813 0,'18'-4'363'16,"13"-3"-183"-16,26-3-63 15,17-5 2-15,27-5-53 16,12-4-23-16,5 4-18 16,-9 1-43-16,-22 6-173 15,-22 8-234-15</inkml:trace>
  <inkml:trace contextRef="#ctx0" brushRef="#br0" timeOffset="184.2594">20284 13344 924 0,'5'0'394'0,"21"-1"-170"0,16-3-52 16,34-10 11-16,18-5-3 16,35-2-50-16,5-3-15 15,-3 4-56-15,-11 4-14 16,-36 4-196-16</inkml:trace>
  <inkml:trace contextRef="#ctx0" brushRef="#br0" timeOffset="647.2782">20066 14382 436 0,'0'1'292'15,"10"-1"81"-15,15-4-159 0,23-9-10 16,15-6-15-16,20-1-56 16,5-1-24-16,-1 2-42 15,-6 3-28-15,-20 5-45 16,-3 0-55-16,-24 6-279 16</inkml:trace>
  <inkml:trace contextRef="#ctx0" brushRef="#br0" timeOffset="823.604">20114 14510 1042 0,'29'-3'479'0,"51"-7"-230"15,15-7 3-15,28-9-47 16,6-2-43-16,0 0-49 15,-6 2-58-15</inkml:trace>
  <inkml:trace contextRef="#ctx0" brushRef="#br0" timeOffset="2556.7961">20482 11443 838 0,'-23'-1'346'16,"-39"4"-197"-16,-8 14-7 16,-7 30-27-16,3 13-31 15,19 36-49-15,17 21-20 16,30 24-17-16,12 5-1 16,31 0 2-16,12-13 1 0,22-28 11 15,7-16-31-15,-4-37-284 16</inkml:trace>
  <inkml:trace contextRef="#ctx0" brushRef="#br0" timeOffset="2817.4014">20158 12300 441 0,'7'32'232'16,"1"21"-57"-16,3 13-98 16,0-3-15-16,4-10-23 15,1-10 18-15,6-22 65 16,5-8 40-16,0-16 92 0,4-7 7 16,2-9-49-16,1-4-35 15,-5 1-89-15,-7 1-31 16,-8 4-86-16</inkml:trace>
  <inkml:trace contextRef="#ctx0" brushRef="#br0" timeOffset="3408.7392">20415 10787 770 0,'1'7'341'0,"-3"11"-161"15,-11 5-30-15,-6 14-32 16,-8 1-29-16,-3 0-31 16,-4-4-26-16,3-12-2 15,-3-9-2-15,7-18-9 16,2-12-5-16,9-13-13 15,5-4-3-15,11-1-4 16,2 4 2-16,11 9 2 16,5 9 1-16,6 13 7 15,7 8 3-15,6 19-1 16,-1 4 2-16,-1 8-2 16,-5 0 25-16,-4-8-275 15</inkml:trace>
  <inkml:trace contextRef="#ctx0" brushRef="#br0" timeOffset="3768.8418">20426 10688 840 0,'-4'-14'403'16,"4"-19"-167"-16,7 0-60 15,14-3-69-15,8 0-26 16,4 8-26-16,-2 6-11 0,0 18-24 16,-2 12-7-16,-2 20-3 15,-4 9-1-15,-5 13-1 16,-3 4 0-16,-2 4-2 16,2 1 1-16,0-12 0 15,0-5 0-15,-1-19 3 16,-3-11 1-16,-2-15 9 15,-5-10 3-15,-13-12 1 16,-12-5-1-16,-12-1-13 16,-4 5-13-16,2 18-22 15,6 13-8-15,7 23-1 16,5 7-8-16,11 8-158 16</inkml:trace>
  <inkml:trace contextRef="#ctx0" brushRef="#br0" timeOffset="4119.2604">20749 10525 916 0,'16'-13'425'15,"22"-11"-188"-15,0 6-80 16,2 18-91-16,-1 11-24 15,-10 15-23-15,-1 8 1 16,-10 5 1-16,-2 4-2 0,-8-2-3 16,-2 1-2-16,-1-11-1 15,-2-5-1-15,3-7 1 16,-1-9 0-16,-3-10 9 16,1-7 1-16,-3-11-5 15,-3-4-6-15,-3 3-18 16,-3 5-11-16,-6 13-15 15,1 6-2-15,-3 12-2 16,-3 10 8-16,2 3-25 16,6 0-119-16</inkml:trace>
  <inkml:trace contextRef="#ctx0" brushRef="#br0" timeOffset="4410.0544">21124 10656 999 0,'7'0'416'15,"11"1"-257"-15,-2-1-44 16,-6 7-64-16,0 0-19 16,-6 1-13-16,1 0-1 15,-3-3 4-15,0-3 5 0,3-9-2 16,-2-6-1-16,6-6-9 15,2-3-8-15,1 6-9 16,1 4-8-16,0 11-4 16,2 3 1-16,-1 16 5 15,2 6 7-15,-2 7 3 16,-3 6 3 0,-3-4-78-16,3-2-210 0</inkml:trace>
  <inkml:trace contextRef="#ctx0" brushRef="#br0" timeOffset="4736.4095">21300 10377 891 0,'17'-27'436'16,"8"-18"-185"-16,6 14-105 15,3 9-40-15,-7 17-56 16,1 5-4-16,2 17-24 0,-5 10-7 15,-1 17-1-15,-7 14-3 16,-7 10-2-16,-1 1-2 16,2-6-2-16,0-10 1 15,5-17 2-15,-1-9 1 16,-2-17 10-16,0-8 6 16,-5-14 12-16,-5-6 3 15,-5-10-4-15,-7-4-5 16,-11-6-16-16,-5 3-14 0,-4 3-25 15,1 11-17 1,2 19-14-16,5 7 4 0,4 21-31 16,1 3-42-16</inkml:trace>
  <inkml:trace contextRef="#ctx0" brushRef="#br0" timeOffset="5073.1935">21891 10588 392 0,'-10'-2'290'0,"-10"3"30"0,-3 1-75 15,2 4-108-15,3 3-49 16,10 0-59-16,3 4-12 16,12 1-2-16,11 0 17 15,6-5 34-15,3-5 12 16,-3-2 14-16,-6-2-9 0,-9-5-18 16,-2-1-10-1,-6-4-9-15,-1-2-37 0,-1 5-156 16,-5 1-215-16</inkml:trace>
  <inkml:trace contextRef="#ctx0" brushRef="#br0" timeOffset="5485.7779">22246 10454 838 0,'5'5'364'0,"-1"8"-175"0,1 0-47 15,-9 7-42-15,-4 5-23 16,-7 1-35-16,-3-2-8 16,-5-2-5-16,-5-6 1 15,-1-8-17-15,-1-5-6 16,4-9-11-16,4-6-4 0,7-10 8 16,5 1 0-16,10 3-2 15,5-4 4-15,10 9 9 16,4 3 4-16,5 9 3 15,3 5-4-15,4 17-9 16,-1 6-1-16,-1 5 28 16,-1 3-57-16</inkml:trace>
  <inkml:trace contextRef="#ctx0" brushRef="#br0" timeOffset="5718.7432">22425 10429 1115 0,'6'1'464'0,"5"6"-275"0,-3 4-79 16,1 11-54-16,-3 0-21 15,-2 4-15-15,-2-3-3 16,-2-3-14-16,0-1-46 15,0-10-190-15,0 1-145 16</inkml:trace>
  <inkml:trace contextRef="#ctx0" brushRef="#br0" timeOffset="5877.0681">22532 10425 744 0,'-2'-1'361'0,"-5"1"-140"15,-4 4-46-15,2 8-84 16,5 2-17-16,5 1-27 15,4 1-11-15,9-5-12 16,-2-1-7-16,5-2-2 16,2 0 0-16,-4-2-28 15,1 1-96-15</inkml:trace>
  <inkml:trace contextRef="#ctx0" brushRef="#br0" timeOffset="6156.1785">22681 10378 869 0,'-1'-1'425'16,"-3"-4"-171"-16,3 5-91 15,1 0-100-15,0 0-40 16,0 3-22-16,8 13 13 15,29 26 27-15,-12-28 16 16,2-6 29-16,-1-1 12 0,-6-8 3 16,-4-5 6-16,-9-5-20 15,-5-4-11-15,-2-4-16 16,-7 2-68-16,-2 4-167 16</inkml:trace>
  <inkml:trace contextRef="#ctx0" brushRef="#br0" timeOffset="6526.8447">23089 10333 663 0,'11'0'395'16,"10"-2"-68"-16,1-4-136 16,-4-1-41-16,0-4-68 0,-6-2-13 15,-7-2-27-15,-4-2-11 16,-13-2-13-16,-8 0-7 16,-15-1-11-16,0 3-5 15,-1 8-11-15,2 5-1 16,14 13-11-16,1 4-2 15,12 12-9-15,7 6-3 16,6 10 22-16,8 8 27 16,6 3 43-16,-1 0 19 0,0-6-1 15,-1-11-20-15,-3-9-16 16,-1-5 3-16,0-8-175 16</inkml:trace>
  <inkml:trace contextRef="#ctx0" brushRef="#br0" timeOffset="7059.6657">23314 10152 766 0,'-2'-1'366'0,"-4"0"-147"0,0 4-87 16,0 10-90-16,4 5-9 15,5 9 11-15,8-1 17 16,5 1 8-16,1-4-1 16,1-6-17-16,1-7-14 15,-2-10 0-15,-1-5 5 16,-1-10 5-16,-3-3 0 15,-4-4-8-15,-6 0-10 16,-1 3-15-16,-1 3-6 16,-1 7-9-16,1 1-7 0,1 6-11 15,5 4 1 1,3 2 6-16,4 5 7 0,4 1 18 16,2-1 9-16,-1 1 26 15,0 1 3-15,-2-5 4 16,-5-4-1-16,-3-2-10 15,-2-7 2-15,-6-5-3 16,0-4-14-16,-5-6-92 16,-3-2-56-16,-2-2-127 15,-2-1-100-15,2 2-116 16,0 2 29-16,2 5 128 16,0 0 144-16,3 9 280 15,3 2 37-15,2 6-14 16,3 4-23-16</inkml:trace>
  <inkml:trace contextRef="#ctx0" brushRef="#br0" timeOffset="7293.3384">23574 10077 1011 0,'0'0'479'16,"6"4"-176"-16,5-1-112 15,13 3-124-15,3 5-16 16,5 2-36-16,0 3-5 0,-7 2-5 15,-5-6 1-15,-2-3 1 16,-5-4 4-16,-3-5 66 16,0-6 16-16,-5-6 31 15,3-6 6-15,0 0-55 16,-2 1-15-16,-3-1-19 16,0 4-67-16,-3 8-145 15</inkml:trace>
  <inkml:trace contextRef="#ctx0" brushRef="#br0" timeOffset="7611.5461">24081 10023 884 0,'-4'-8'437'16,"-11"-9"-139"-16,0-3-65 16,-6 2-95-16,2 5-39 15,-1 6-75-15,1 7-24 16,2 13-35-16,0 6-1 16,5 10 16-16,5 2 4 15,9-5 23-15,5-2 16 16,9-5 30-16,3-6 19 0,4-5 34 15,6-6 2-15,-7-6-19 16,-1-4-16 0,-5-6-87-16,-2-1-54 0</inkml:trace>
  <inkml:trace contextRef="#ctx0" brushRef="#br0" timeOffset="7864.8976">24209 9908 1127 0,'4'2'476'0,"2"4"-252"15,6 7-85-15,6 3-59 16,0 3-17-16,1 2-29 16,-7-6-6-16,-1-5 5 15,-2 0 31-15,-2-9 36 16,1-1 10-16,0-9-3 0,2-6-28 15,-1-7-37-15,3-1-12 16,-3-5-6-16,-3 0-41 16,0 10-128-16</inkml:trace>
  <inkml:trace contextRef="#ctx0" brushRef="#br0" timeOffset="8261.3238">24488 9775 842 0,'3'-3'387'0,"4"-7"-172"16,4 4-50-16,10-1-61 15,1 0-26-15,5 3-22 16,-1 2-4-16,-7 1-9 16,-2 1-4-16,-13 0-19 15,-4 1-7-15,-8 6-8 0,-6 1-4 16,-4 7-5-16,1 3-2 15,4 8-2-15,6 0 1 16,7 3 4-16,2-2 2 16,9-2 1-16,2-4 1 15,9-7-9-15,3-8-45 16,1-6-233-16</inkml:trace>
  <inkml:trace contextRef="#ctx0" brushRef="#br0" timeOffset="8691.4154">24824 9764 584 0,'1'-5'372'0,"1"-3"-16"16,1 5-102-16,1 6-111 15,2 4-34-15,-4 9-42 16,-2 2-4-16,-3 6-18 16,-10-3 0-16,3 1-3 15,-5-4-5-15,4-10-5 16,2-5 1-16,1-9 0 15,-1-5-2-15,4-9-11 16,0-2-11-16,5 3-9 16,1-1-4-16,3 7-7 15,3 4-3-15,0 3-8 0,5 6-3 16,-1 9 4 0,4 2 2-16,3 8 11 0,0 1 4 15,10 0 4-15,0-1 2 16,2-8 4-16,3-4 5 15,-11-12 7-15,0-5 3 16,-6-8 3-16,-3-3-2 16,-2-1-6-16,-4-1 28 15,-4 3 19-15,-3 5 5 16,-1 7 1-16,-1 7-31 0,-1 5-31 16,5 7-8-16,1 5-7 15,5 6 1-15,6 8 11 16,0 1-81-16</inkml:trace>
  <inkml:trace contextRef="#ctx0" brushRef="#br0" timeOffset="9304.6998">20887 11356 1216 0,'7'-23'464'0,"17"-27"-329"15,6-2-46-15,11 10-30 16,1 6-20-16,-1 20-33 16,-2 10-4-16,-3 20-5 15,1 11-2-15,-3 21-3 16,-4 10 3-16,-5 6 4 16,-2 0 1-16,-4-9 4 15,-4-11 3-15,-9-17 3 16,-2-5-36-16,-6-20-53 15,-6 0-39-15,-9-18-91 16,-3-7 17-16,-14-18 54 16,1-5 48-16,-2 5 142 15,4 6 34-15,6 27 22 0,4 13-11 16,4 26-56-16,1 10-15 16,7 9-23-16,5 1 1 15,13-5-67-15,7-8-149 16</inkml:trace>
  <inkml:trace contextRef="#ctx0" brushRef="#br0" timeOffset="9536.0384">21611 11341 1147 0,'-9'-9'476'0,"-13"-10"-295"15,-1 6-52-15,0 9-74 16,1 4-26-16,6 14-37 16,5 4-8-16,5 7-3 15,11 3 1-15,10-5 13 16,2-3 7-16,10-10-64 16,-3-6-123-16</inkml:trace>
  <inkml:trace contextRef="#ctx0" brushRef="#br0" timeOffset="9635.6908">21536 11170 871 0,'-1'-10'342'0,"-3"-9"-216"15,5 10-114-15,8 3-122 16</inkml:trace>
  <inkml:trace contextRef="#ctx0" brushRef="#br0" timeOffset="9874.623">21651 11201 590 0,'7'18'405'0,"6"8"-15"16,8 13-161-16,3 5-48 16,5 11-86-16,-2 7-24 15,-6-7-23-15,-6-4-12 16,-14-17-9-16,-1-3-3 0,-8-12 0 16,-3-1 6-16,-6-9-38 15,-1-5-9-15,-3-9-13 16,4-10-11-16,7-10 30 15,4-5 4-15,10-10-2 16,7-4 0-16,8-7-3 16,6 0 1-16,2 11-97 15,1 8-102-15</inkml:trace>
  <inkml:trace contextRef="#ctx0" brushRef="#br0" timeOffset="10265.4685">21924 11194 768 0,'-2'-4'480'0,"0"-3"-23"16,-2 3-275-16,2 4-69 15,2 10-85-15,0 2-25 16,1 10 0-16,3 2-1 16,-3-1 1-16,5 1 0 15,5-6 3-15,1-3 3 16,6-8 6-16,-3-5 3 15,-2-6 10-15,-3-6 5 0,-1-5 0 16,2-2-2-16,-8-3-9 16,2 1-6-16,-4 3-9 15,0 3-5-15,-1 8-16 16,0 4-7-16,0 8-9 16,0 5 1-16,6 4 13 15,2 3 5-15,2-1 10 16,8-2 1-16,-1-3 1 15,1-7 34-15,4-6 32 16,-2-4 26-16,-2-10 28 16,-4-4-25-16,-8-4-27 15,-5 0-25-15,-7-1-71 16,-3 2-89-16</inkml:trace>
  <inkml:trace contextRef="#ctx0" brushRef="#br0" timeOffset="10597.6545">22662 10948 806 0,'-8'2'322'0,"-13"11"-222"16,3 3-54-16,4 14-42 16,4 4-12-16,10 0 25 15,3 3 13-15,15-6 55 16,3-5 14-16,9-4 14 16,3-7 4-16,-6-9 0 15,-4-4 20-15,-10-8-1 16,-7-3-12-16,-13-6-40 15,-10-1-33-15,-16-2-45 16,-1-1-55-16,4 2-155 16</inkml:trace>
  <inkml:trace contextRef="#ctx0" brushRef="#br0" timeOffset="10886.5034">22820 11005 795 0,'0'0'450'0,"-1"-2"-93"16,0 0-201-16,1 1-62 15,0 1-88-15,0 0-16 16,0 0-3-16,7 15 9 16,18 29 19-16,-14-23 9 15,4-3 15-15,3-6 2 16,2-4 16-16,0-1 16 15,-1-7 21-15,-3-2 5 0,-3-9-11 16,-5-2-19-16,-5-8-30 16,-4 0-17-16,-2-1-123 15,-2 2-82-15</inkml:trace>
  <inkml:trace contextRef="#ctx0" brushRef="#br0" timeOffset="11088.3465">22993 10777 1198 0,'4'0'492'0,"3"6"-304"15,2 10-66-15,10 20-76 16,4 9-4-16,3 12-11 16,4 6-6-16,1 0-7 0,0 1-2 15,0-2-2-15,-7-6 1 16,-8-11-21-16,-1-10-21 15,-5-15-90-15,-1-6-71 16</inkml:trace>
  <inkml:trace contextRef="#ctx0" brushRef="#br0" timeOffset="11257.7027">23161 11058 1135 0,'0'-1'540'0,"5"-2"-214"15,4-4-97-15,16 2-122 16,3-1-40-16,8 4-46 16,-1-1-14-16,-7-1-123 15,-3-3-316-15</inkml:trace>
  <inkml:trace contextRef="#ctx0" brushRef="#br0" timeOffset="11465.437">23371 10662 934 0,'-3'1'414'0,"2"8"-164"15,4 8-97-15,4 15-74 16,8 11 5-16,7 17-18 16,2 8-3-16,6 6-9 0,0-7-8 15,-5-13-20-15,-3-9-4 16,-4-15-3-16,-6-3 0 15,-5-15-96-15,-3-3-101 16</inkml:trace>
  <inkml:trace contextRef="#ctx0" brushRef="#br0" timeOffset="11603.6395">23444 11028 920 0,'5'-8'438'0,"10"-8"-157"15,9 1-119-15,7-2-100 16,2 5 10-16,0 1-196 16</inkml:trace>
  <inkml:trace contextRef="#ctx0" brushRef="#br0" timeOffset="11947.8465">23748 10665 749 0,'-9'0'344'0,"-15"1"-174"15,2 5-55-15,9 6-61 0,4 1-37 16,11 4-15-16,6-4 1 16,7 0 8-16,4-1 4 15,0-4 4-15,3 0-3 16,-4-5 2-16,-3-2 2 15,-10-1 7-15,-2-2-1 16,-11 2-13-16,-5 1-7 16,-8 5-11-16,-2 1 2 15,2 3 8-15,3 4 1 0,9 3-2 16,6 1-4-16,8 2-3 16,5 0 0-1,11-4 7-15,0 0 3 0,7-8-82 16,-3-2-314-16</inkml:trace>
  <inkml:trace contextRef="#ctx0" brushRef="#br0" timeOffset="12452.2796">23919 10718 611 0,'9'-3'327'0,"15"-9"-57"16,1 1-58-16,8-1-59 16,-4-2-29-16,-5 3-50 15,-6 0-22-15,-12 6-19 16,-3 1-2-16,-7 8-20 0,-3 0-7 16,-4 3-13-16,0 4-6 15,1 0 7-15,2 2 1 16,3 3 0-16,2 0 1 15,4 3-1-15,2-1-2 16,9-1 3-16,1 1 5 16,8-3 12-16,6-2 6 15,3-3 8-15,3-6-2 16,1-6-4-16,-4-6 0 0,2-8-1 16,-1-2-1-16,-5-6 2 15,-2 0 0-15,-18 0 0 16,-5 2-3-16,-11 3-13 15,-5 6-8-15,-5 7-13 16,-3 5-3-16,0 8-2 16,1 4 1-16,10 5 4 15,4 4 0-15,8 3 0 16,1 2 16-16,4 8 17 16,4 5 7-16,4 4 8 15,-1 0-10-15,5-1-10 16,1-8 0-16,-6-9-39 15,-3-7-75-15</inkml:trace>
  <inkml:trace contextRef="#ctx0" brushRef="#br0" timeOffset="12655.9237">24446 10611 1162 0,'-1'0'502'0,"1"0"-251"16,7 12-154-16,2 5-35 0,7 8-26 15,-1 5-7-15,-1-2-8 16,-2-4-25-16,-4-8-144 16</inkml:trace>
  <inkml:trace contextRef="#ctx0" brushRef="#br0" timeOffset="12780.4264">24374 10287 966 0,'6'-1'354'0,"8"1"-287"16,0 5 6-16</inkml:trace>
  <inkml:trace contextRef="#ctx0" brushRef="#br0" timeOffset="13253.5045">24764 10492 723 0,'0'0'352'16,"0"5"-97"-16,1 4-111 15,-1 7-75-15,-6 5-11 16,-3 2-31-16,-6-1-7 15,-6-2-6-15,2-3 2 16,-1-4 4-16,3-7-12 0,2-6-8 16,0-4-2-16,2-9-5 15,2-1 9-15,-1-1 47 16,4 1 16-16,5 6 15 16,3 5-3-16,8 3-45 15,7 5-19-15,9 3-14 16,5 1 0-16,4 4 2 15,-1-3 2-15,0-4 7 16,-6-3 6-16,-5-7 9 16,0-6 3-16,-9-6 0 15,-1-2-4-15,-2-3-6 16,-2-2-4-16,3 1-12 16,6 1-4-16,3 10-10 15,4 6 2-15,4 13 8 16,-1 8 2-16,2 9 5 15,-4 2-1-15,-5-1 18 16,-5-3 12-16,-14-6 32 0,-4-2 9 16,-17-4-10-16,-5-2 7 15,-6-6 344-15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3:58:38.859"/>
    </inkml:context>
    <inkml:brush xml:id="br0">
      <inkml:brushProperty name="width" value="0.05292" units="cm"/>
      <inkml:brushProperty name="height" value="0.05292" units="cm"/>
    </inkml:brush>
  </inkml:definitions>
  <inkml:trace contextRef="#ctx0" brushRef="#br0">9522 15068 637 0,'-4'-1'313'0,"-1"-6"-105"15,0 7-36-15,0 1-59 16,2 0-22-16,2-1-31 15,0 0-11-15,-3 21-14 16,0 42 11-16,2-20-2 16,2-4-4-16,6-1-7 15,3-8-18-15,3-9-8 16,2 0-4-16,-2-14 2 16,0-2 2-16,-2-7 10 15,1-9 4-15,-1-4 4 16,-1-5-1-16,-1-3-6 0,-4 0-2 15,-2-4-4-15,-1 2 0 16,-1-1-5-16,1 4-2 16,-1 7-4-16,2 4-1 15,-1 10-6-15,1 1 2 16,-2 7 9-16,0-7 4 16,0 9 13-16,7 43-1 15,-2-17-1-15,0 0 1 16,2 7-1-16,3 3 10 0,0-4 0 15,-3-3 0-15,-3 11 3 16,-4 4-10-16,-8 6 3 16,-5 3 2-16,-14-18 2 15,-5-7 2-15,-3-18-9 16,1-6-3-16,4-11-15 16,5-3-7-16,10 1-14 15,6-18-10-15,7-23-60 16,2-7-71-16</inkml:trace>
  <inkml:trace contextRef="#ctx0" brushRef="#br0" timeOffset="1065.1894">10131 10367 286 0,'-4'3'193'0,"-4"6"24"16,0 5-76-16,-2 5-56 15,-1 5-23-15,0 9-14 16,-2 4-4-16,6 8-11 16,0 6-1-16,4 2-26 15,-2-4-87-15</inkml:trace>
  <inkml:trace contextRef="#ctx0" brushRef="#br0" timeOffset="1392.2562">9909 11155 441 0,'0'0'255'0,"-1"5"-49"16,-1 5-39-16,-3 9-68 16,-1 5-24-16,-1 13-26 15,-1 2-14-15,-2 5-18 16,2-2-6-16,-5-1 0 15,2-1-56-15</inkml:trace>
  <inkml:trace contextRef="#ctx0" brushRef="#br0" timeOffset="1667.2123">9703 12058 407 0,'-5'18'214'16,"-2"25"-62"-16,-5-5-40 15,-3 14-56-15,0-3-23 0,-3-4-27 16,2 4-2-16,4-11-150 16</inkml:trace>
  <inkml:trace contextRef="#ctx0" brushRef="#br0" timeOffset="1874.9128">9555 12781 548 0,'-5'14'307'16,"-5"9"-82"-16,-2 4-75 16,-1 0-36-16,-1 4-62 15,-2 2-23-15,0 12-9 16,1 6-76-16</inkml:trace>
  <inkml:trace contextRef="#ctx0" brushRef="#br0" timeOffset="2412.5699">8983 15376 414 0,'-4'3'245'15,"-2"8"11"-15,-3 1-140 0,2 8-56 16,0 5-19-16,-1 11-32 15,1 8-5-15,-2 11-25 16,2 2-100-16</inkml:trace>
  <inkml:trace contextRef="#ctx0" brushRef="#br0" timeOffset="2629.0485">8799 16084 782 0,'-5'19'305'0,"-8"30"-220"16,-1 4-31-16,2 1-24 0,-3 0-15 15,-2-7-11-15,3-2 0 16,-1-3-89-16,1-4-152 15</inkml:trace>
  <inkml:trace contextRef="#ctx0" brushRef="#br0" timeOffset="2787.6222">8560 17003 535 0,'-9'31'254'0,"-2"27"-75"0,-4-14-132 15,0-6-20-15,3-5-4 16,-1-2-281-16</inkml:trace>
  <inkml:trace contextRef="#ctx0" brushRef="#br0" timeOffset="5871.7414">19765 15209 140 0,'2'-4'163'0,"3"1"36"16,-3-1 24-16,-2 3-2 15,-1 0-13-15,0 0-11 16,0 0-31-16,-16-7-26 16,-39-11-61-16,30 19-29 15,-1 7-41-15,3 5-15 16,-1 5-6-16,5 5-4 16,5 5-3-16,2 2 0 15,16 2 5-15,-1-2 4 16,10-7 3-16,7-6 2 0,2-11 4 15,4-5 1-15,2-14 6 16,-3-6 2-16,-1-12 1 16,-2-4-1-16,-3-7-2 15,1-2-1-15,-1 2 0 16,-4 0-1-16,-1 9 0 16,-3 3 2-16,-8 6 3 15,1 7 2-15,-5 8 22 16,-1 3 3-16,-2 7-1 15,1 2-5-15,-2 7-27 16,0 5-6-16,4 8-6 16,0 2 0-16,2 10 13 15,1 5 5-15,-5 3 10 16,2 6 4-16,-5-3-6 0,-1-2-2 16,2-7-1-1,1-5-3-15,3-10-25 0,2-7-70 16</inkml:trace>
  <inkml:trace contextRef="#ctx0" brushRef="#br0" timeOffset="6122.3387">19962 15085 997 0,'-1'0'404'0,"-2"6"-252"16,-2 6-46-16,0 13-55 15,2 5-11-15,-2 11-22 16,0 6-6-16,-3 0-6 16,-2 2 0-16,3-7 1 15,3-6 0-15,4-11-18 16,-3-11-56-16,7-11-190 15</inkml:trace>
  <inkml:trace contextRef="#ctx0" brushRef="#br0" timeOffset="6296.3671">19951 15086 795 0,'4'-9'414'0,"3"-3"-139"16,5 2-146-16,-1 2-48 15,12 8-68-15,7 6-8 16,4 0-5-16,3 1 1 16,-3 1-27-16,-1-2-63 0</inkml:trace>
  <inkml:trace contextRef="#ctx0" brushRef="#br0" timeOffset="6539.0248">19969 15459 491 0,'0'1'301'0,"6"2"6"16,2 3-107-16,9-2-86 15,3 0-35-15,1 1-55 16,4-4-11-16,-3 1-3 0,0 1 0 16,-5-3-205-16</inkml:trace>
  <inkml:trace contextRef="#ctx0" brushRef="#br0" timeOffset="6755.9256">19923 15301 934 0,'-1'-1'435'0,"-6"-2"-183"0,16 3-171 16,2 2-39-16,12 4-42 15,3 1-1-15,4 0-3 16,6 1-75-16</inkml:trace>
  <inkml:trace contextRef="#ctx0" brushRef="#br0" timeOffset="7366.2569">20218 15335 610 0,'-2'0'318'16,"-3"-2"-78"-16,5 2-103 16,-1 0-74-16,1 0-27 15,0 0-28-15,0 13-2 16,4 31-3-16,-1-27 0 15,4-7-2-15,2 3 1 0,2-10 1 16,4-1 1 0,2-5 2-16,0-5 0 0,0 1 0 15,0-3-1-15,-4 0 0 16,-3-2 2-16,-3 2 1 16,-2-3 1-16,-5 1-3 15,1 1-2-15,-1 1-3 16,0 3-1-16,4 4-1 15,-5 2 0-15,1 1-4 16,0 0-1-16,-1 0-2 16,-1 0 2-16,1 0 4 15,0 0 1-15,0 0 1 16,0 0 0-16,0 8 0 16,0 1 0-16,-1 35 1 15,1-26 3-15,1 8 3 16,-3 5 23-16,-1 4 26 15,-4 2 0-15,-6 1 19 0,-2-3-20 16,-6 4-18-16,-2-3-1 16,-2-4-13-16,-1-7 1 15,1-16 9-15,0-9 0 16,7-16-7-16,1-5-9 16,9-9-18-16,3 1-8 15,8 8-6-15,2-3-24 16,7 14-133-16</inkml:trace>
  <inkml:trace contextRef="#ctx0" brushRef="#br0" timeOffset="8354.4926">20282 15744 543 0,'-2'0'276'0,"2"0"-48"16,5 0-78-16,-5-2-61 15,0 1-13-15,25-6-42 16,31-15-11-16,-29 6-1 16,-1 0 25-16,-7 0 26 15,-7 6 18-15,-11 2 30 16,1 3-12-16,-2 5-16 15,-3 0-15-15,3 0-34 16,-1 0-15-16,-5 26-11 16,-2 37-2-16,2-28-7 15,3 2-3-15,0-4-2 16,3-5 0-16,-2-9 4 16,2-6 2-16,2-8-68 0,-2-5-77 15</inkml:trace>
  <inkml:trace contextRef="#ctx0" brushRef="#br0" timeOffset="9405.1604">20783 12516 238 0,'2'-5'236'15,"2"0"27"-15,-1 0-49 16,1-1 4-16,-1 1-57 16,0-1-10-16,-2-1-25 0,-1 3-15 15,-6-2-26-15,-2 0-12 16,-6 2-25-16,-4-3-10 16,-4 1-21-16,-3 0-5 15,1 7-11-15,2 1-4 16,3 2-10-16,4 9-6 15,4 2-8-15,4 7 1 16,7 2 5-16,5-1 2 16,8-1 12-16,3-7 4 0,7-5 3 15,2-6 2-15,5-12 5 16,-1-5 1-16,-4-12 3 16,1-2-2-16,-4-6-3 15,1-6-2-15,-5-3-7 16,1-6-1-16,-5 0-1 15,-6 3 1-15,0 7 4 16,-4 10 1-16,-4 10 4 16,0 7 3-16,-9 11-1 15,3 8 2-15,-3 14 1 16,-1 5-1-16,-1 13 4 16,2 3 2-16,-2 3 1 15,5-1-1-15,1-1-3 16,-1-6-2-16,6-1-2 15,0-6-1-15,3-5-19 16,-1-7-46-16,0-11-254 16</inkml:trace>
  <inkml:trace contextRef="#ctx0" brushRef="#br0" timeOffset="9654.1161">21036 12283 866 0,'-6'10'414'15,"1"7"-141"-15,-4 11-139 16,3 4-22-16,-1 6-33 16,-3 3-19-16,4 0-28 15,-3 0-11-15,2-7-7 16,4-2-1-16,0-10-12 15,3-4-37-15,1-14-127 16,1-4-108-16</inkml:trace>
  <inkml:trace contextRef="#ctx0" brushRef="#br0" timeOffset="9817.1404">21017 12231 1228 0,'6'-1'89'0,"0"-1"-34"15,9 2 57-15,7 3-49 16,5 4-41-16,4 1-10 16,5-1-7-16,0-2-1 15,-4 1-83-15,0-2-129 16</inkml:trace>
  <inkml:trace contextRef="#ctx0" brushRef="#br0" timeOffset="10048.337">20984 12644 829 0,'0'0'386'16,"1"3"-155"-16,10 0-122 15,3 3-26-15,14 1-35 16,2-5-9-16,0 2-26 16,0-3-17-16,-5 2-166 15</inkml:trace>
  <inkml:trace contextRef="#ctx0" brushRef="#br0" timeOffset="10239.5458">20984 12482 1123 0,'3'0'450'16,"5"2"-283"-16,4 1-97 16,13 5-53-16,3-1-7 15,6 2-84-15,2-1-78 16</inkml:trace>
  <inkml:trace contextRef="#ctx0" brushRef="#br0" timeOffset="10720.4712">21271 12569 631 0,'-6'6'365'16,"-4"5"-9"-16,3 8-257 15,3 0-32-15,7 2-40 0,2-5-12 16,6-5-8-16,3-1-2 15,2-10 4-15,3-4 1 16,1-10 2-16,-4-3 0 16,-2-6 0-16,-4 2 1 15,-2 2-2-15,2 5-3 16,-7 6-7-16,-1 1-2 16,1 11 4-16,-3 7 3 15,3 14 22-15,-2 6 8 0,-1 7 9 16,-3 0 20-1,-10-1 14-15,-3-2 2 0,-6-6-7 16,-3-3-17-16,-5-9-18 16,-1-6-5-16,-3-12-4 15,4-5-8-15,11-5-28 16,4 1-37-16,10 2-120 16,5 1-79-16</inkml:trace>
  <inkml:trace contextRef="#ctx0" brushRef="#br0" timeOffset="11241.3459">21446 12834 570 0,'1'-5'347'0,"0"-3"-56"0,10 2-107 16,3 2-38-16,4 0-64 15,2 4-28-15,-4 4 2 16,-5 4 6-16,-7 7 3 16,-5 0 7-16,-12 5-18 15,-4 2-7-15,-10-2-15 16,2-2-6-16,0-5-9 15,5-3-3-15,10-6-4 16,2-2-1-16,3-2-7 16,-1-6-3-16,6 3-10 15,5-2-4-15,8 3 1 16,7 3 2-16,-5 0 5 16,5 7 3-16,-3 2 3 0,0-6 1 15,2 4-56-15,-3-1-241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3:27:23.113"/>
    </inkml:context>
    <inkml:brush xml:id="br0">
      <inkml:brushProperty name="width" value="0.05292" units="cm"/>
      <inkml:brushProperty name="height" value="0.05292" units="cm"/>
    </inkml:brush>
  </inkml:definitions>
  <inkml:trace contextRef="#ctx0" brushRef="#br0">2077 6943 736 0,'-13'-4'413'0,"-10"-5"-92"0,-6 4-128 16,-3 4-43-16,-4 6-70 15,3 6-28-15,3 5-41 16,4 7-13-16,17 2-21 16,6-2-3-16,20 0 3 15,9-5 4-15,18-7 14 16,4-4 4-16,-1-7 3 16,-2-5 4-16,-18 3 5 15,-10-2 5-15,-21 4 1 16,-9 2-1-16,-18 2-1 15,-8 2 3-15,-12 8 18 16,-5 3 2-16,9 12-3 0,7 6-13 16,17 6-26-16,12 1-9 15,13 6-9-15,11-6 1 16,19-5 8-16,10-5 6 16,11-14 12-16,2-7 5 15,-1-11-7-15,-5-5-26 16,-11-10-95-16,-5-3-54 15,-13-6-185-15</inkml:trace>
  <inkml:trace contextRef="#ctx0" brushRef="#br0" timeOffset="303.5597">2163 7240 252 0,'5'3'235'16,"4"4"32"-16,-2 8-31 15,2 8-17-15,-1 6-41 16,0 5-23-16,-1 3-46 15,-2-4-24-15,-5-6-37 16,0-7-11-16,0-12-2 16,-3-8 3-16,2-8-3 15,-1-8-1-15,0-14-13 16,-1-4-8-16,3-9-9 16,5 0-4-16,5 6-9 15,5 7-6-15,6 13-7 16,-1 10-1-16,-1 12 1 15,1 9 4-15,-3 11 8 0,2 3 3 16,-6 7 7-16,1 2 2 16,-6-1 4-16,4-1-29 15,-1-12-285-15</inkml:trace>
  <inkml:trace contextRef="#ctx0" brushRef="#br0" timeOffset="496.8951">2561 7310 1072 0,'-2'-1'517'0,"0"-2"-207"16,-7 3-104-16,8 15-114 16,4 9-38-16,-3 13-31 15,6 4-6-15,-3-4-7 16,-2-3-65-16</inkml:trace>
  <inkml:trace contextRef="#ctx0" brushRef="#br0" timeOffset="1118.0971">2620 7097 1209 0,'1'-15'536'16,"3"-13"-269"-16,15 8-160 16,6 0-18-16,12 10-62 15,-3 6-21-15,8 13 1 16,2 11-4-16,-4 12-3 16,6 9 1-16,-14 7 4 15,-12 3-1-15,-5 2 3 0,-3-2 1 16,-5-10 6-1,-4-7 4-15,-3-16 6 0,1-7-7 16,-5-13-10-16,0-2-5 16,-6-13-7-16,-8-2 3 15,-6-1-1-15,0 4-4 16,-6 13-12-16,1 6-5 16,-1 16-4-16,7 5 3 15,8 6 10-15,7-5 22 0,8-2-114 16,-1-8-96-16</inkml:trace>
  <inkml:trace contextRef="#ctx0" brushRef="#br0" timeOffset="1465.0754">3172 7234 984 0,'-6'-6'470'0,"-9"-4"-175"16,-2 4-74-16,2 7-100 16,2 6-43-16,10 7-67 15,0-1-18-15,8 3-9 16,5-1 2-16,5-6 11 16,6 3 6-16,-4-6-17 0,-4-4-15 15,-7 0-9-15,-6-3-2 16,-7 0 20-16,-7 0 12 15,-4 5 6-15,-4 4 12 16,6 11 13-16,1 2 1 16,9 3-2-16,6 0-13 15,11-3-10-15,7-3 1 16,7-5 6-16,-1-6 5 16,-3-6-45-16,0-1-71 0</inkml:trace>
  <inkml:trace contextRef="#ctx0" brushRef="#br0" timeOffset="1603.7204">3134 7015 1115 0,'-6'-4'480'16,"-3"-6"-255"-16,8 10-161 16,1 0-42-16,9 10-109 15,1-1-134-15</inkml:trace>
  <inkml:trace contextRef="#ctx0" brushRef="#br0" timeOffset="1844.5759">3261 7171 917 0,'1'17'462'0,"10"26"-163"15,7 13-86-15,7 15-118 16,7 4-36-16,-4 4-29 0,-6-3-5 16,-9 1-9-16,-13-2 2 15,-3-10 1-15,-5-5 3 16,-7-26-25-16,6-9-15 15,-4-23-20-15,1-10-13 16,3-24 15-16,3-8 8 16,7-14 13-16,2-2 9 15,10 4 11-15,5 0 4 0,4 8 1 16,1 2 1-16,-3 2-3 16,1 2-23-16,-5 4-275 15</inkml:trace>
  <inkml:trace contextRef="#ctx0" brushRef="#br0" timeOffset="2467.7475">3804 7323 643 0,'-8'-14'399'0,"-13"-12"7"16,-1 1-142-16,-2 7-118 15,-2 5-39-15,1 12-75 0,-2 6-18 16,6 11-23-16,4 6-9 16,9 8-4-16,7 1 1 15,10 2 5-15,4-4 7 16,10-6 12-16,5-4 5 15,1-12 9-15,-7-3 3 16,1-10 4-16,0-4 1 16,-4-6 5-16,3-6 0 15,-11-1 1-15,-10-2-1 16,-6 2-10-16,0 4-6 0,0 8-21 16,0 6-14-16,3 11-10 15,1 5 0-15,2 9 8 16,5 2 8-16,5 2 8 15,4 1 4-15,7-5 3 16,-1-5 6-16,2-9 9 16,2-6 8-16,-5-12 18 15,-1-5 9-15,-5-12 2 16,-5-6 0-16,3 2 6 16,-3 2 4-16,3 6 15 15,-7 5 9-15,1 14-26 16,-6 6-17-16,-3 17-28 15,3 11-13-15,-5 17-2 16,6 10 2-16,3 11-1 16,-3-1-1-16,5-3 0 15,-4-6 0-15,3-8 4 0,-1-9-10 16,0-13-37-16,1-8-32 16,-5-16-105-16,3-4-81 15</inkml:trace>
  <inkml:trace contextRef="#ctx0" brushRef="#br0" timeOffset="2623.0075">4068 7444 1093 0,'9'-3'404'0,"13"-4"-315"15,3 1-60-15,10 4-71 16,-3 2-133-16</inkml:trace>
  <inkml:trace contextRef="#ctx0" brushRef="#br0" timeOffset="2890.3507">4371 7231 1163 0,'-9'-7'528'0,"-12"-7"-243"15,1 6-90-15,5 7-103 16,1 3-37-16,10 7-50 15,0 2-16-15,8 3-12 16,3-1 5-16,2-1 11 16,0-2 7-16,-1 0 6 0,-3-7 3 15,-5 2 1-15,-6-1-1 16,-9 1-4-16,-3 3-3 16,-2 5-5-16,3 0-2 15,6 6-2-15,5-2 2 16,14-1 2-16,5-2 2 15,13-4 2-15,6 1 0 0,0-7-47 16</inkml:trace>
  <inkml:trace contextRef="#ctx0" brushRef="#br0" timeOffset="3502.7108">5079 7169 778 0,'-6'-7'424'0,"-3"-8"-86"15,-3 3-68-15,-5 9-103 16,2 5-49-16,-2 13-78 16,-2 7-19-16,7 9-28 15,1 8-10-15,10 5 0 16,7 4 4-16,11-5 10 16,7-7 4-16,5-14 9 15,2-12 4-15,1-10 7 16,-6-7 6-16,-9-8-11 15,-8-3-8-15,-13-5-9 16,-8-2-5-16,-6 5 3 16,-2 5-2-16,3 15-6 15,1 9-1-15,5 20 2 16,4 10 5-16,4 13 3 16,4 0 0-16,4 2 0 15,-1-1 2-15,7-9 3 0,-2-4 3 16,2-13-78-16,2-9-125 15</inkml:trace>
  <inkml:trace contextRef="#ctx0" brushRef="#br0" timeOffset="3799.6623">5294 7195 838 0,'-7'0'385'0,"-6"9"-181"16,2 4-80-16,8 11-84 15,5 6-22-15,11 2-16 16,4 2-2-16,12-8 19 16,1-5 9-16,3-14 36 15,-4-9 34-15,-8-13 28 16,-9-6 9-16,-12-7-8 15,-4 2-29-15,-11-2-42 16,-1 0-20-16,-8 9-49 16,0 5-58-16,8 9-195 15,4 7-23-15</inkml:trace>
  <inkml:trace contextRef="#ctx0" brushRef="#br0" timeOffset="4103.2369">5483 7384 895 0,'10'6'451'16,"9"7"-150"-16,2-4-89 16,5-5-99-16,-1-4-33 15,-1-3-22-15,0-7-9 16,-2-9-5-16,-4-5-2 16,-8-5-6-16,-5 0 0 15,-13 0-5-15,-8 2-2 16,-9 0-17-16,-6 5-9 0,5 11-20 15,3 9-13-15,9 13-9 16,2 7 0-16,-2 16 7 16,5 7 6-16,6 14 10 15,6 6 3-15,4 1 7 16,0-7 4-16,-1-5 4 16,-3-7 3-16,4-9 9 15,4-2-52-15,0-14-269 16</inkml:trace>
  <inkml:trace contextRef="#ctx0" brushRef="#br0" timeOffset="4652.4735">5804 7175 859 0,'11'-2'391'16,"14"-2"-174"-16,1 4-61 15,2 0-66-15,-2 1-27 16,-4 0-31-16,0-2-6 16,-9 0-3-16,-5-1 0 15,-8 1 3-15,0 1-4 16,-2 0-12-16,0 0-5 0,1 0-10 15,-1 1-2-15,-13 22 8 16,-30 28 3-16,37-23 0 16,6 0 2-16,4-1 8 15,8 1 6-15,8-5 19 16,-5-2 10-16,7-8-5 16,1 0-2-16,0-5-16 15,0-2-8-15,-1-5 1 16,-2-1 2-16,-4-8-18 15,1-7-22-15,-2-6-54 16,-1-5-19-16,-6-5 12 16,0 1 24-16,-6 1 44 15,0 6 28-15,-2 9 35 16,0 5 13-16,0 10 9 16,1 4-12-16,1 7-26 15,0 4-14-15,4 11-1 0,-1 2-3 16,2 6-5-16,-2 2 0 15,0-9 2-15,0-6-18 16,5-15-121-16,-2-8-375 16</inkml:trace>
  <inkml:trace contextRef="#ctx0" brushRef="#br0" timeOffset="4775.5096">6106 7052 1380 0,'-4'-5'575'0,"0"1"-361"15,4-1-104-15,3 10-88 16,7 3-96-16</inkml:trace>
  <inkml:trace contextRef="#ctx0" brushRef="#br0" timeOffset="5071.3942">6396 7262 963 0,'-6'-7'482'15,"-3"-3"-165"-15,-8 3-142 16,0 3-55-16,-2 9-66 0,1 6-29 16,8 10-31-16,-1 6-5 15,11 6-4-15,5 1 0 16,10-5 7-16,7-3 8 15,5-12 20-15,2-10 15 16,-3-7 33-16,-6-9 16 16,-10-13 15-16,-4-2 2 15,-8-6-29-15,-2-2-13 16,-6 7-112-16,-3 0 282 0</inkml:trace>
  <inkml:trace contextRef="#ctx0" brushRef="#br0" timeOffset="5731.1845">7341 7298 578 0,'1'1'302'15,"3"2"-75"-15,1 0-25 16,-5-3-45-16,0-2-22 16,0 1-38-16,0 0-18 0,0 0-26 15,0 0-8-15,-5-12-12 16,-36-33-5-16,5 32-18 16,-3 3-5-16,4 14-6 15,2 9-8-15,10 12-7 16,7 5-1-16,9 6-2 15,8 2 5-15,2-1 11 16,18-6 8-16,7-15 24 16,3-7 11-16,14-14 26 15,-12-8 3-15,-5-17-5 16,-4-9-8-16,-8-11-19 16,-5-8-6-16,-2-3-8 15,-1-1-3-15,-4-5-7 16,0 4 0-16,-2 16-15 15,-2 9 2-15,0 26 2 16,-2 12-6-16,-1 15 2 16,2 11 0-16,1 18-1 15,0 5 7-15,2 13 11 0,1 6 1 16,0 3-6-16,4 4 1 16,1-11 0-16,1-9-5 15,7-17-99-15,1-12-92 16</inkml:trace>
  <inkml:trace contextRef="#ctx0" brushRef="#br0" timeOffset="6112.3063">7662 7287 918 0,'-2'-9'472'0,"-5"-9"-155"0,-3 1-103 16,-4 0-41-16,-5 3-55 16,-2 5-27-16,-5 5-43 15,0 5-19-15,3 9-34 16,1 3-11-16,9 7-5 16,3 0 0-16,10 2 7 15,9-1 5-15,9-5 7 16,6-5 3-16,9-11 8 15,-3-7 2-15,-1-6 5 0,-4-1 0 16,-10 1-3-16,-4 4-5 16,-8 8-15-16,-6 4-5 15,-2 17 0-15,1 6 3 16,-2 11 8-16,6 5 0 16,2 0 1-16,2 0 0 15,3-5-51-15,0-5-63 16,1-8-257-16</inkml:trace>
  <inkml:trace contextRef="#ctx0" brushRef="#br0" timeOffset="6293.3103">7864 7411 1092 0,'0'0'569'0,"-1"4"-143"16,0 9-173-16,1 11-143 15,0 5-29-15,-3 4-33 16,1-1-16-16,-2-4-12 16,5-1-19-16</inkml:trace>
  <inkml:trace contextRef="#ctx0" brushRef="#br0" timeOffset="7525.3439">8550 7293 783 0,'-5'-6'395'0,"-6"-4"-113"16,-3 1-54-16,-6 3-65 15,0 6-30-15,-1 1-51 16,-6 5-23-16,10 9-41 16,3 2-11-16,11 6-12 15,5 0-3-15,6-1 2 0,6-5 2 16,4-4 6-16,6-4 4 15,4-9 28-15,2-4-49 16,-5-12-153 0</inkml:trace>
  <inkml:trace contextRef="#ctx0" brushRef="#br0" timeOffset="7655.4932">8559 7119 945 0,'-6'-15'501'0,"-4"-12"-110"0,5 9-267 15,3 9-66-15,6 6-12 16,5 3-127-16</inkml:trace>
  <inkml:trace contextRef="#ctx0" brushRef="#br0" timeOffset="7932.1522">8714 7354 453 0,'0'7'325'16,"4"7"20"-16,-1-6-135 15,-1-3-10-15,-2-5-25 16,-2-7-18-16,-1-11-26 0,-1-6-36 16,3-7-44-16,2 1-15 15,6-1-21-15,4 7-4 16,5 6-4-16,5 5-2 15,0 11-4-15,1 4-4 16,-4 10-5-16,-4 8 2 16,-4 11 3-16,-7 6 0 15,-3 10 1-15,-1 2-48 0</inkml:trace>
  <inkml:trace contextRef="#ctx0" brushRef="#br0" timeOffset="8456.469">9046 7208 768 0,'-8'-11'441'15,"-4"-8"-63"-15,3 13-201 16,-1 6-48-16,4 15-76 15,1 6-24-15,5 8-23 16,5 4-1-16,6 0 0 16,5-3 0-16,2-7 5 15,4-6 4-15,-3-14 12 16,0-4 4-16,-2-9 8 0,-3-5 1 16,-5-5-6-16,-4-3-2 15,-7-2-11-15,-1 3-6 16,-3 9-14-16,3 4-17 15,2 11-14-15,1 7-2 16,4 5 6-16,3 7 10 16,6 2 11-16,2-1 4 15,4-4 3-15,3-5 4 16,-1-8 5-16,1-5 3 0,-9-10 8 16,-3-2 3-16,-1-8 0 15,2-1 14-15,3 1-5 16,-4-1-3-16,1 8-6 15,-3 4-16-15,3 10-10 16,4 6-2-16,2 9-1 16,-3 4 2-16,-9 3 11 15,-5 2 8-15,-12 0 6 16,-2 0 27-16,4-9-107 16,3-2-286-16</inkml:trace>
  <inkml:trace contextRef="#ctx0" brushRef="#br0" timeOffset="8835.1498">10061 7162 934 0,'-8'-7'509'0,"-3"-6"-134"0,-9 5-169 16,-2 7-68-16,-3 5-91 16,1 9-31-16,3 11-24 15,4 6-6-15,6 8-4 16,6 2 3-16,11 0 6 15,4-6 4-15,8-8 12 16,4-8 6-16,-1-13 37 16,-2-6 20-16,-5-15 16 15,-6-5 2-15,-9-7-28 16,-5-2-19-16,-6 4-36 16,-2 1-39-16,1 8-125 15</inkml:trace>
  <inkml:trace contextRef="#ctx0" brushRef="#br0" timeOffset="9043.2483">10173 7182 960 0,'22'-3'421'16,"17"-4"-224"-16,-4 0-60 15,-9 1-86-15,-6 1-15 0,1 2-16 16,0 1-6-16,-5 1-72 16,0 1-77-16</inkml:trace>
  <inkml:trace contextRef="#ctx0" brushRef="#br0" timeOffset="9187.2041">10317 7172 725 0,'-2'10'403'15,"-3"7"-85"-15,1 6-140 16,4 0-46-16,1 3-61 16,1 1-23-16,4-1-29 15,1-2 1-15,0-2-189 16</inkml:trace>
  <inkml:trace contextRef="#ctx0" brushRef="#br0" timeOffset="9481.5197">10666 7288 1175 0,'-7'-8'501'16,"-11"-11"-278"-16,1 1-62 16,-1 2-80-16,-3 2-25 15,-2 9-45-15,1 5-15 16,2 10-22-16,0 6-4 15,6 4 4-15,3 4 1 0,11 0 10 16,4 2 10 0,14-2 18-16,6-8 20 0,4-10 38 15,4-6 13-15,-5-9 22 16,-5-3-2 0,-8-6-25-16,-7-7-15 0,-7 1-58 15,-3 2-15-15</inkml:trace>
  <inkml:trace contextRef="#ctx0" brushRef="#br0" timeOffset="10299.5633">2092 8101 543 0,'-5'0'395'16,"-2"1"-19"-16,-12 3-139 15,-13 2-51-15,-15-2-100 16,-14-4-22-16,0-4-23 16,6-3-15-16,18-1-23 15,16 2-20-15,13 1-43 16,10 5-6-16,20 7-1 15,3 0 9-15,16 8 38 16,4 2 13-16,-1 6 33 16,-4 5 25-16,-18 9 43 15,-14 3 14-15,-27 10-4 16,-8 5-15-16,-17-2-37 16,5-1-19-16,9-14-13 0,3-11-4 15,19-10-7-15,-2-8-4 16,10-3-12-16,6 0-4 15,3-2 0-15,6 1 1 16,11 1 6-16,5-1 1 16,14 4 3-16,3-1 25 15,-3-3-145-15</inkml:trace>
  <inkml:trace contextRef="#ctx0" brushRef="#br0" timeOffset="10471.9378">2079 8334 981 0,'6'5'439'0,"2"4"-152"0,13 21-221 15,5 7-10-15,6 10-20 16,3 1-7-16,-6-4-5 16,-6-2-6-16,-7-8-179 15</inkml:trace>
  <inkml:trace contextRef="#ctx0" brushRef="#br0" timeOffset="10635.0304">2316 8387 1266 0,'-3'1'525'0,"-14"15"-322"16,-4 6-66-16,-11 18-81 0,-8 8-19 15,-1 5-21-15,-2 1-4 16,12-1-31-16,8-6-75 15</inkml:trace>
  <inkml:trace contextRef="#ctx0" brushRef="#br0" timeOffset="10936.0132">2539 8393 1082 0,'3'4'440'0,"-1"8"-263"16,-2 5-44-16,-5 4-41 16,0 2-24-16,4-3-38 15,-2-4-12-15,5-8-5 16,0-8 2-16,5-13-1 16,7-2-2-16,-1-8-4 15,-1 0-5-15,3 1-3 16,-2 3 1-16,3 9 10 15,2 7 9-15,-3 12 17 16,-2 8 3-16,-3 4-5 16,-3 6-4-16,-5-1-12 15,-2-3-11-15,1 2-108 16,0-4-409-16</inkml:trace>
  <inkml:trace contextRef="#ctx0" brushRef="#br0" timeOffset="11084.2485">2624 8146 1204 0,'-1'-8'539'0,"-1"-3"-237"0,3 9-241 16,0 2-50-16,9 11-138 16</inkml:trace>
  <inkml:trace contextRef="#ctx0" brushRef="#br0" timeOffset="11282.2219">2782 8245 998 0,'0'5'504'0,"0"12"-128"16,0 9-167-16,6 19-100 16,1 6-29-16,3 13-40 15,1 2-14-15,-7-4-12 16,-3 0-3-16,1-8 0 15,-2-3 1-15,0-12-15 16,1-9-37-16,-1-10-130 16,-1-6-127-16</inkml:trace>
  <inkml:trace contextRef="#ctx0" brushRef="#br0" timeOffset="11452.8413">2883 8557 1125 0,'6'-5'493'0,"6"-1"-174"0,9 2-292 16,4 0-19-16,5 2-8 15,0 1-14-15,-1 1-129 16,2-5-127-16</inkml:trace>
  <inkml:trace contextRef="#ctx0" brushRef="#br0" timeOffset="11716.3088">3291 8429 506 0,'9'2'353'0,"8"0"-12"0,-8 14-78 16,-6 3-24-16,-11 4-70 16,-7 3-33-16,-6-1-61 15,-1-1-20-15,-1-9-19 16,0-6-4-16,1-8-23 16,3-5-26-16,0-11-24 15,5-4-8-15,4-4 8 16,3 0 20-16,10 6 4 15,5-4 1-15,6 9 10 16,3 7 7-16,5 5 16 16,0 11 10-16,0 5 3 0,0 2-2 15,3 4-5-15,-2-4-6 16,-1 0-5-16,1 2-1 16,-9-5-33-16,0 0-72 15</inkml:trace>
  <inkml:trace contextRef="#ctx0" brushRef="#br0" timeOffset="11886.2308">3624 8581 1725 0,'-1'0'704'0,"-1"-1"-457"16,2 1-86-16,0 0-114 15,0 0 271-15</inkml:trace>
  <inkml:trace contextRef="#ctx0" brushRef="#br0" timeOffset="13299.3655">4484 8056 979 0,'-22'-3'410'0,"-29"-3"-224"16,0 3-74-16,2 19-69 16,10 4-19-16,17 14-37 15,8 6-9-15,23-3-1 16,7 0 3-16,17-5 13 0,5-3 5 15,8-10 6-15,0-6 4 16,-6-9 5-16,-2-4 4 16,-22-7 9-16,-5 0 4 15,-15-3-4-15,-9-2-5 16,-8 4-12-16,-17 1-6 16,-10 6-3-16,-1 6-4 15,-3 7-4-15,16 3-3 0,16 7-9 16,6 5-2-16,14 7-2 15,3 1 0-15,12 3 10 16,6-1 4-16,11-8 7 16,7-1 3-16,6-11 3 15,3-7 4-15,0-9 3 16,-2-4 0-16,-7-9-5 16,-6-6 0-16,-10-4 2 15,-5-2 1-15,-10 3 8 16,0 5-3-16,-5 6 4 15,-1 7-3-15,0 8 0 16,-2 4 1-16,2 7-8 16,-2 4 1-16,0-4 0 15,-1-7 1-15,0-4 4 16,1-3 8-16,4-8 4 16,1-4-2-16,7-13-1 15,-1-7-11-15,11-7-10 16,1 3-3-16,3 9 14 0,1 5 4 15,-9 19 13-15,-1 8 6 16,-7 17-17-16,0 7 0 16,-1 11-6-16,-3-2 17 15,4 1-128-15</inkml:trace>
  <inkml:trace contextRef="#ctx0" brushRef="#br0" timeOffset="13687.0322">4996 8245 993 0,'9'-20'423'15,"5"-18"-205"-15,12 8-89 16,4 3-13-16,7 18-27 15,2 9-20-15,2 16-38 16,1 14-5-16,2 16 2 16,-7 6 0-16,-6 12-7 15,-7-1 1-15,-10-11-5 16,4-7-2-16,-5-19 1 16,2-7 1-16,-7-15 18 15,-3-6 10-15,-7-12 3 0,-10-4-1 16,-11-11-21-16,-6 0-14 15,-11 5-20-15,-2 9-10 16,4 23-11-16,2 8-2 16,7 17 5-16,6 2 7 15,9-3 37-15,8-1-68 16,18-12-145-16</inkml:trace>
  <inkml:trace contextRef="#ctx0" brushRef="#br0" timeOffset="14047.2432">5722 8316 650 0,'-13'-4'405'0,"-13"-2"2"16,-1 5-224-16,10 7-125 15,2 6-33-15,10 5-33 16,5 5-7-16,6 2-2 16,8-3 4-16,3-2 11 15,-2 0 3-15,-1-12 9 16,-3 2 2-16,-13-4 0 0,2-5-10 16,-10 1-10-16,-6-1-2 15,-5 1-1-15,-3 5 5 16,3-3-5-16,6 6-9 15,17 5 8-15,8-1 5 16,15 2 13-16,10-3 10 16,4-7-40-16,1 1-157 15</inkml:trace>
  <inkml:trace contextRef="#ctx0" brushRef="#br0" timeOffset="14375.7611">5022 8356 857 0,'-4'-3'522'0,"-4"-4"-68"0,-1 7-150 16,5 17-173-16,4 13-72 15,2 17-55-15,3 6-2 16,6 3-21-16,2-8-54 15</inkml:trace>
  <inkml:trace contextRef="#ctx0" brushRef="#br0" timeOffset="14698.326">5661 8128 1488 0,'-7'-5'616'0,"-6"-5"-372"16,5 10-181-16,1 1-50 15,7 12-124-15,4 4-87 16</inkml:trace>
  <inkml:trace contextRef="#ctx0" brushRef="#br0" timeOffset="14971.5113">5863 8404 1301 0,'0'10'495'0,"7"16"-377"15,5 8-50-15,7 8-25 16,0 9-18-16,-5 4 1 16,-7 4-1-16,-7 5 2 15,-2 0-3-15,-13-6-50 16,-5-5-29-16,-9-20-8 15,-3-11-3-15,2-22 34 16,2-13 26-16,5-23-1 16,7-13 3-16,10-13 22 15,8-3 13-15,16 1 4 16,6 5 4-16,18 6-20 16,5 4-11-16,-3 11 24 15,2 6-86-15</inkml:trace>
  <inkml:trace contextRef="#ctx0" brushRef="#br0" timeOffset="15570.3952">6325 8481 798 0,'-14'-15'395'0,"-8"-13"-147"0,1 5-101 16,0 5-31-16,3 13-66 16,-5 5-22-16,9 11-28 15,-1 5-9-15,5 10-1 16,15 0 1-16,-7 4 1 16,8-3 6-16,10-4 7 15,-4-4 6-15,11-8 6 16,0-5 4-16,-1-11 5 15,1-1 1-15,-3-10 1 16,-2-1-3-16,-5-4-4 16,-4-3-3-16,-6 4-6 15,-1 3-4-15,-2 10-18 16,0 7-6-16,2 12-5 16,0 3-1-16,5 6 13 15,2-1 4-15,3-3 5 16,3 1 3-16,0-11 10 15,0-2 15-15,1-7 25 16,-2-8 6-16,-2-4 17 0,1-7 0 16,-2-6-2-16,-1-1 2 15,-5-8 5-15,-1-1-2 16,-2 11-16-16,1 4-10 16,-2 18-48-16,-2 10-15 15,1 25-12-15,0 9-2 16,4 17 15-16,3 3 0 15,-3 6 2-15,0 4 2 16,-1 1 3-16,-1 3 4 0,3-10 3 16,-4-13 2-16,2-14 2 15,3-11-6-15,4-21-96 16,3-5-76-16</inkml:trace>
  <inkml:trace contextRef="#ctx0" brushRef="#br0" timeOffset="15722.6489">6565 8608 929 0,'7'-6'373'0,"11"-5"-258"16,3 1-54-16,10 7-64 15,5 3-122-15</inkml:trace>
  <inkml:trace contextRef="#ctx0" brushRef="#br0" timeOffset="16048.5572">7024 8381 624 0,'-10'-12'411'16,"-8"-13"23"-16,1 6-186 15,-3 10-116-15,5 6-39 0,0 10-52 16,0 5-21-16,1 7-28 15,4-1-6-15,8 1-5 16,4 1 2-16,9-5 6 16,1 1 5-16,-1-8 11 15,-2-3 7-15,-6-5 11 16,-2-4 3-16,-7-2-2 16,-1 2-4-16,-8-1-13 15,2 3 4-15,1 7 15 16,-1 1 7-16,10 11 16 15,-4 2 4-15,4 5-11 16,1 1-5-16,8-1-16 16,8 1-8-16,6-6-28 15,12-4 73-15</inkml:trace>
  <inkml:trace contextRef="#ctx0" brushRef="#br0" timeOffset="16723.6091">7618 8302 678 0,'-3'-2'393'0,"2"-1"-54"15,0 2-142-15,1 1-97 16,0 0-32-16,16 2-30 15,47 5-3-15,-21-7-17 16,-2 0-6-16,-5-4 1 16,-11 0 1-16,-14 1 1 15,-3 0 0-15,-14 6-3 16,-1 1-1-16,-7 8-6 16,-7 3-4-16,3 3-5 0,1 4-5 15,13 8-6-15,5-3 1 16,15 5 1-16,4 1 5 15,11-6 6-15,1 1-23 16,-1-10-36-16,0-9-15 16,0-6-9-16,4-6 27 15,-3-7 42-15,-1-5 19 16,-6-9 13-16,-1-3 26 16,-11-2 36-16,-2-2 20 15,-7 5 36-15,-7 2-10 0,-5 3-22 16,-11 5-17-16,-8 8-37 15,0 5-18-15,-1 11-23 16,0 10-8-16,10 9-15 16,4 3 0-16,15 0 2 15,10-3 7-15,15-11 17 16,6-7 9-16,5-11 12 16,-5-9 3-16,-11-5-19 15,-8-4 419-15</inkml:trace>
  <inkml:trace contextRef="#ctx0" brushRef="#br0" timeOffset="17292.2309">8913 8227 756 0,'4'-1'366'0,"5"5"-128"16,-2 7-49-16,-5 16-54 15,-2 10-10-15,-14 7-22 16,-5 4-20-16,-4-4-29 15,-4-7-12-15,-8-16-4 16,2-11 2-16,-3-15-7 16,5-10-18-16,13-11-24 15,6-4-10-15,16-3-12 16,5-1 10-16,13 6 3 16,1 6-2-16,5 14-6 0,-2 8 14 15,-3 19 13-15,0 11 9 16,-3 10 14-16,0 2-7 15,-5 0-3-15,2-9 0 16,-1-4-8-16,0-8-32 16,0-10-165-16,-2-3-217 15</inkml:trace>
  <inkml:trace contextRef="#ctx0" brushRef="#br0" timeOffset="17482.5446">8960 8406 575 0,'2'-13'338'0,"1"-10"-14"16,5 9-62-16,4 14-108 15,-1 6-35-15,4 13-67 16,0 6-15-16,2 3 7 16,0-1-2-16,-13-7-2 15,10-8-3-15,0-10 1 16,2-2 4-16,11-10-6 16,-10-5-3-16,-1-6-52 15,-2 1-57-15,-4-2-208 16</inkml:trace>
  <inkml:trace contextRef="#ctx0" brushRef="#br0" timeOffset="17880.0745">9249 8304 932 0,'3'-3'390'16,"3"-2"-235"-16,8 3-53 16,4 4-46-16,-1 3-17 15,3 4-15-15,1-1-2 16,-3 0-10-16,-3-1 0 15,-4-4 7-15,-10-3 1 16,-1-1 0-16,-3 0-3 0,2 1-10 16,0 0-6-16,0 0-8 15,-6 1-3-15,-4 21-4 16,-30 28 0-16,40-23 2 16,1-1 4-16,5-2 15 15,4 0 9-15,5-10 15 16,0-4 5-16,7-5 2 15,0-6 0-15,1-7-4 16,0-6-3-16,-5-8-6 16,1-2-3-16,-3-6-5 15,-4 0 0-15,-4 5-7 16,0 4 5-16,-4 10 4 16,0 8-5-16,-2 6 0 15,1 10-8-15,2 8-8 16,-1 4 2-16,3 2 0 15,1-1-8-15,1-4-134 16</inkml:trace>
  <inkml:trace contextRef="#ctx0" brushRef="#br0" timeOffset="18237.5351">9812 8328 1017 0,'-8'-9'439'0,"-9"-8"-241"16,2 3-57 0,-1 12-86-16,7 4-27 0,2 13-38 15,2 5-6-15,10 6 1 16,1 3 2-16,4 0 10 16,6-2 4-16,1-5 8 15,3-6 3-15,-2-5 8 16,-6-7 6-16,-3-7 14 15,-7-6 4-15,0-10 4 16,-6-6-4-16,-5-10 2 16,-3-3 0-16,-6-12 3 15,1-2-3-15,3-1-27 16,2-2-12-16,17 16-28 16,9 5-8-16,2 13 0 15,5 11-24-15,-1 10-128 16,5 6-168-16</inkml:trace>
  <inkml:trace contextRef="#ctx0" brushRef="#br0" timeOffset="18497.5177">9959 8320 1193 0,'-1'0'497'0,"1"5"-306"16,2 8-61-16,3 12-92 16,0 8-10-16,5 5-11 15,-1 0-2-15,1-4-57 16,1-11 89-16</inkml:trace>
  <inkml:trace contextRef="#ctx0" brushRef="#br0" timeOffset="18806.5949">10363 8434 979 0,'-8'10'444'0,"-4"6"-211"16,0 3-111-16,-3-3-39 16,-2-2-42-16,-5-1-10 15,-3-13-6-15,-2-5-1 16,2-8-5-16,3-4-4 16,3-1-10-16,6-4-5 15,6 6-7-15,7-3-8 16,7 6-8-16,6 8 7 15,8 6 15-15,0 8 6 0,0 11 12 16,1 1-4 0,-10 4-7-16,1 0-1 0,3 0 4 15,-2-3-50-15</inkml:trace>
  <inkml:trace contextRef="#ctx0" brushRef="#br0" timeOffset="19035.287">10436 8271 1244 0,'0'0'499'0,"1"8"-314"16,0 9-86-16,4 25-59 15,1 7 5-15,2 13 3 16,0 1-8-16,-6-7-10 0,1-2-5 15,-2-8-9-15,-1-1 1 16,1-12-56-16,2-3-53 16</inkml:trace>
  <inkml:trace contextRef="#ctx0" brushRef="#br0" timeOffset="19197.1913">10497 8484 1142 0,'12'-3'401'0,"18"0"-359"16,1 0 15-16</inkml:trace>
  <inkml:trace contextRef="#ctx0" brushRef="#br0" timeOffset="19560.5758">10833 8250 1229 0,'-10'-2'487'0,"-13"-3"-335"0,5 4-61 15,5 4-68-15,3 4-21 16,4 4-19-16,3 0-5 15,4 5 0-15,2-2 5 16,7 1 9-16,0 1 5 16,1-8 7-16,0 0 3 15,-7-5-6-15,-2-3-13 16,-7-3-15-16,4 2-5 16,0 0 8-16,-15-1 12 0,-34-1 20 15,33 7 11-15,5 7 10 16,3 2 2-16,4 8 5 15,3-3-1-15,9 8-1 16,2-4-2-16,10-2-12 16,1 0-4-16,1-9 15 15,7 1-40-15,-2-9-294 16</inkml:trace>
  <inkml:trace contextRef="#ctx0" brushRef="#br0" timeOffset="19729.843">10991 8427 1447 0,'4'0'541'0,"11"0"-409"16,7-1-36-16,9 4-45 0,5-1-12 15,-5-1-21-15</inkml:trace>
  <inkml:trace contextRef="#ctx0" brushRef="#br0" timeOffset="20798.0334">1764 9372 856 0,'-2'0'393'0,"2"-1"-180"16,7 2-69-16,-7-1-85 15,10-1-16-15,58-1-17 16,-23-3-5-16,5 0-5 15,-10-1 2-15,-15 3-5 16,-11 3-4-16,-16 6-6 16,-7 4-3-16,-19 7-2 0,-6 3 2 15,-1 4-3-15,0-1-1 16,12 2-1 0,7-2-4-16,14-2-2 0,5 1-3 15,11-8 1-15,5-2 2 16,8-7 6-16,1 1 5 15,2-3 2-15,2-3 2 16,-10 0 1-16,0-4 0 16,-7 2 0-16,-7 2-1 15,1-2-1-15,-2 2 1 0,1 2 5 16,3-2 2 0,4 0 1-16,1 0 0 0,7-5-4 15,-1-2 0-15,1 1 2 16,-4-5 3-16,-5-3 4 15,-5-2 2-15,-6-4 3 16,-3 4 1-16,-3 0 5 16,-1-1 3-16,-4-2 0 15,-3 5-5-15,-4 4-11 16,-1 6-7-16,-3 10-10 16,-2 2-2-16,1 7-2 15,0 5-3-15,7 8-5 16,2 3 0-16,8 8 0 15,4-2 3-15,6 2 7 16,3 4 4-16,3-4 3 16,-1-1 3-16,-3-2-25 15,-2-6-50-15</inkml:trace>
  <inkml:trace contextRef="#ctx0" brushRef="#br0" timeOffset="20998.6061">2379 9422 1380 0,'0'2'577'0,"-1"3"-318"0,1 14-170 16,1 5-49-16,1 11-20 15,1 0-3-15,6 0 25 16,0-5-69-16</inkml:trace>
  <inkml:trace contextRef="#ctx0" brushRef="#br0" timeOffset="21202.236">2584 9366 1241 0,'0'-1'515'0,"-1"4"-313"16,1 8-107-16,4 13-87 16,6 5-8-16,-3 6 3 0,-1 2 2 15,-4-3 5-15,-4-3 39 16,2-10-128-16,3-4-112 16</inkml:trace>
  <inkml:trace contextRef="#ctx0" brushRef="#br0" timeOffset="21405.0612">2742 9441 626 0,'-5'0'337'0,"-9"-6"-63"15,1 4-82-15,-7 3-70 16,2 1-19-16,4 11-41 16,0 1-21-16,7 3-34 15,3 1-13-15,10 1-10 16,7 1 0-16,11 0 6 15,5-4 25-15,2 3-123 16,0-3-104-16</inkml:trace>
  <inkml:trace contextRef="#ctx0" brushRef="#br0" timeOffset="21667.3358">3089 9533 697 0,'4'-8'344'0,"6"-6"-97"15,-5 0-20-15,-2 2-21 0,-7 0-14 16,-6-2-31-16,-3 4-16 16,-5 2-41-16,1 1-21 15,-1 10-42-15,1 3-17 16,2 5-23-16,3 5-9 16,9 3-5-16,1 2-1 15,7 1-3-15,8-1 3 16,0-5 9-16,5-2 3 15,2-1 10-15,-7-10 2 0,5-2-20 16,-3-3-52-16,-9-15-163 16,3 5-383-16</inkml:trace>
  <inkml:trace contextRef="#ctx0" brushRef="#br0" timeOffset="21782.3658">3058 9206 1128 0,'-4'-8'585'16,"-1"-9"-187"-16,3 12-182 15,2 5-76-15,0 9-104 16,6 4 25-16,3 8 202 16</inkml:trace>
  <inkml:trace contextRef="#ctx0" brushRef="#br0" timeOffset="22666.9637">3550 9412 939 0,'6'-3'395'16,"5"0"-194"-16,11 4-135 15,13 3-11-15,10 3-20 16,3-3-9-16,2 0-11 15,-10-3 0-15,-12 1 1 16,-9 1-1-16,-15-3 3 16,-4 4 0-16,-11-1-2 15,-5 2 1-15,-3 3-12 16,-8 4-5-16,11 3-8 16,3 1-2-16,8 6-2 15,6-1 0-15,3-1 0 16,8 1 0-16,8-4 3 15,6 4-16-15,9-2-34 0,-2-2-27 16,2-9-13-16,-4-5 20 16,-2-5 41-16,-2-7 32 15,2-6 16-15,-4-2 2 16,-3-6 28-16,-3 0 33 16,-10 2 42-16,-2-2 16 15,-13 1 12-15,-3 7-27 16,-7 1-33-16,-1 4-17 0,-2 6-44 15,1 0-14-15,0 11-19 16,3-1-6-16,5 7-6 16,1 4 1-16,5-2 5 15,5 6 5-15,7-1 7 16,6-3 5-16,1-4 5 16,-3-5 1-16,2-7 6 15,0-2 2-15,-1-7 1 16,3-4-1-16,-3-2-4 15,-1 1-1-15,-5 3-3 16,-2 2-3-16,-3 5-9 16,-2 4-8-16,0 2-5 15,0-3-2-15,0 0 6 16,2 6 6-16,6 9 3 16,26 25 4-16,-16-29 18 0,1-4 8 15,4-4 31-15,-2-4 16 16,-2-6 10-16,-4-4 7 15,-8-3-13-15,-5-1-14 16,-6-4-24-16,-4 1-13 16,-1-3-77-16,-8 7 99 15</inkml:trace>
  <inkml:trace contextRef="#ctx0" brushRef="#br0" timeOffset="23364.1441">5171 9673 353 0,'7'-5'263'0,"3"-4"46"0,-1-4-50 16,-2-5-50-16,-2 0-22 15,-6-1-42-15,-4-2-10 16,-14 5-28-16,-8-1-26 16,-7 5-33-16,-3 3-21 0,4 9-31 15,6 7-13-15,11 16-18 16,4 2 1-16,12 9 2 15,7-2 8-15,7-5 14 16,8-1 3-16,6-9 11 16,2-4 3-16,5-12 10 15,-4-8 3-15,-1-14 3 16,-2-4 0-16,-7-12-23 16,-1-1-15-16,-7-12-10 15,-3-8-2-15,-7-14 23 16,-4 1 4-16,-8 7 37 15,0 11 9-15,-2 30 14 16,4 8 7-16,2 16-42 16,2 7-11-16,3 14-19 15,3 11-6-15,3 20 13 16,2 9 2-16,1 6-1 0,-1 3 3 16,0-12-3-16,-1-8 1 15,-2-8 43-15,0-8-62 16,1-8-113-16</inkml:trace>
  <inkml:trace contextRef="#ctx0" brushRef="#br0" timeOffset="23821.0354">5551 9635 630 0,'3'-6'354'0,"1"-1"-48"16,0 2-58-16,-3-2-68 16,0 4-34-16,-2-6-41 15,-4-3-20-15,-6-3-16 16,-3 0-9-16,-11 0-29 16,3 4-9-16,-7 8-29 15,-1 4-8-15,7 10-8 16,-3 3-2-16,11 5 0 15,7 4-2-15,10 3 5 16,8-2 6-16,10-3 11 0,4-5 5 16,1-8 9-16,3-4 1 15,-3-5 2 1,-6-6 0-16,0-1-5 0,-6-3 2 16,-5 0-1-16,-2 2 2 15,-5 2-1-15,-2 3-9 16,0 4-16-16,-2 5-3 15,2-5-1-15,-1 15 8 16,-3 52 12-16,5-24 3 16,6 10 0-16,-3-1-3 0,1-4 5 15,-2-5 6-15,-2-15-67 16,2-9-67-16</inkml:trace>
  <inkml:trace contextRef="#ctx0" brushRef="#br0" timeOffset="24134.978">5679 9714 556 0,'12'-5'307'0,"13"-3"-57"16,3 4-59-16,1 4-58 15,-2 1-40-15,-5 6-34 16,0 0-3-16,-15 2-1 16,-8 3 10-16,-14 1 2 15,-12 5-8-15,-4 2-5 0,3 2-10 16,0 0-19-16,12-3-6 16,16-6-17-16,5 1-5 15,16-7 1-15,0-1 2 16,7-4 1-16,-1-2-30 15,1 0-210-15</inkml:trace>
  <inkml:trace contextRef="#ctx0" brushRef="#br0" timeOffset="24279.7956">6155 9795 1423 0,'2'1'624'0,"0"0"-325"15,0 0-103-15,-2-1-113 16,0 0-28-16,0 0-538 16</inkml:trace>
  <inkml:trace contextRef="#ctx0" brushRef="#br0" timeOffset="24945.0903">6765 9279 956 0,'-1'2'415'16,"-5"14"-217"-16,0 16-71 15,-11 25-99-15,1 8 7 16,-3 2-2-16,-1-2-7 15,10-12-4-15,-1-10-1 16,6-14 0-16,3-10 0 16,1-17 17-16,2-9 1 0,6-19-3 15,3-7-2-15,2-15-20 16,2-4-3 0,2-9-5-16,0-4-1 0,3 3 10 15,-1 4-24-15,-2 22-1 16,0 13 7-16,-5 23-23 15,-1 12 24-15,-1 29 2 16,5 13-8-16,1 16 11 16,-1 5 1-16,1 0 2 15,1-7 2-15,-1-8 11 16,3-11-46-16,0-13-160 16</inkml:trace>
  <inkml:trace contextRef="#ctx0" brushRef="#br0" timeOffset="25303.7002">6664 9562 1060 0,'16'0'397'0,"11"0"-292"15,15 2-82-15,5 4 0 0,5-1-14 16,-1-2-1-16,-8-2 3 15,-6 0 1-15,-11-2 5 16,-5 0 0-16,-8 1 9 16,-4-2 9-16,0 7 5 15,0 1 0-15,3 9-11 16,2 6-12-16,-2 1-10 16,1 0 0-16,-3-5-9 15,-4-4 43-15,2-9 69 16,3-4 27-16,0-7 36 15,5-5-38-15,0-8-63 16,-2-2-27-16,0 0-28 16,-1 0-17-16,2 6-120 15,-3 3-64-15</inkml:trace>
  <inkml:trace contextRef="#ctx0" brushRef="#br0" timeOffset="25583.4167">7633 9571 830 0,'-1'5'486'0,"-10"7"-78"15,-6 7-169-15,-1-1-63 16,-8 3-82-16,3 0-29 16,1-6-34-16,1-4-5 0,4-8 1 15,-2-5 0 1,5-8-8-16,-1-4-5 0,4-1-14 15,2 0-5-15,6 3-10 16,3-1-4-16,6 4-7 16,3 4-1-16,7 4 13 15,5 7 5-15,6 4 9 16,2 2 5-16,2 7 75 16,-1-2-67-16</inkml:trace>
  <inkml:trace contextRef="#ctx0" brushRef="#br0" timeOffset="26062.085">7731 9432 769 0,'-8'-33'334'0,"-4"-29"-131"16,8 4-55 0,18 16-24-16,9 11 14 0,11 17-48 15,0 6-7-15,1 17-39 16,-1 11-25-16,-4 19 4 15,0 16 8-15,-7 20 13 16,-4 2 7-16,-4 3-12 16,-5-11-5-16,-1-16-12 15,2-7-2-15,-2-19 2 16,1-8 1-16,0-15 11 16,-6-7-3-16,-4-14-20 15,-6-6-11-15,-13-10-38 16,-8-2-9-16,-4 6 4 15,-1 7 0-15,0 14 5 16,6 8 0-16,1 14 3 16,0 1 6-16,6 8 15 15,4 1 14-15,9-3-143 16,7 0-169-16</inkml:trace>
  <inkml:trace contextRef="#ctx0" brushRef="#br0" timeOffset="26327.7241">8102 9584 1092 0,'2'-5'509'0,"0"1"-235"0,-2 5-147 16,0-1-43-16,0 0-61 15,1 9-10-15,5 11-2 16,16 30-2-16,-4-28 7 15,4 0 4-15,3-8 13 16,0-5 6-16,-2-10 9 16,-6-5-1-16,-2-9-1 15,-8-3-7-15,-1-5-58 16,-6 0-52-16,-2-4-187 16</inkml:trace>
  <inkml:trace contextRef="#ctx0" brushRef="#br0" timeOffset="26437.4975">8279 9427 1058 0,'-1'-1'533'16,"0"-1"-189"-16,1-1-205 15,0 3-68-15,0 0-76 0,0 0-78 16</inkml:trace>
  <inkml:trace contextRef="#ctx0" brushRef="#br0" timeOffset="26722.58">8605 9624 1037 0,'-4'-7'475'0,"-11"-7"-198"16,-4 2-43-16,-3-1-77 15,-4 0-31-15,-3 8-67 16,5 2-30-16,4 10-35 15,5 7-9-15,9 4-1 16,4 8 1-16,9-3 7 16,7 0 7-16,11-2 8 15,5-7 8-15,3-11 11 16,-6-3 6-16,-1-12 3 16,-6 1 3-16,-6-5-74 15,-3 3-65-15</inkml:trace>
  <inkml:trace contextRef="#ctx0" brushRef="#br0" timeOffset="26938.202">8725 9575 1008 0,'4'3'485'0,"5"4"-161"0,4 4-86 16,3 2-68-16,-5 2-29 15,3 0-43-15,-7-2-22 16,1-3-35-16,4-3-10 15,-5-2-11-15,3-4 0 16,-3-2 4-16,1-6 0 16,6-6-3-16,1-1 1 15,-1-4-63-15,1 3-55 16</inkml:trace>
  <inkml:trace contextRef="#ctx0" brushRef="#br0" timeOffset="27817.929">9144 9475 931 0,'5'0'370'16,"15"7"-241"-16,5-1-4 15,11-2-41-15,2-1-16 16,1-5-31-16,-6-5-8 16,-8-1-8-16,-8 2 2 15,-13-1-2-15,-4-1-3 0,-15 3-8 16,0 3-7-16,-6 4-8 16,0 9 3-16,1 7 6 15,0 2 2-15,7 6 6 16,6 2-4-16,9-2 1 15,4 4 2-15,9-5 5 16,0-2 0-16,6-5 1 16,-1-6-1-16,3-7-32 15,6-5-33-15,4-8-162 16,4-3-95-16,1-5-33 16,-3-3 31-16,-4-4 189 15,-1 1 136-15,-5 5 183 16,-3 4 60-16,-12 11 35 15,-4 1-35-15,-8 8-78 16,-5 4-47-16,-9 5-45 0,-6 4-6 16,-8 1-33-16,0-2-9 15,0-5-17-15,5-5 0 16,6-10-2-16,3-4-2 16,6-9-27-16,3-5-19 15,7 2-20-15,7-1-4 16,6 0 16-16,1 8 7 15,0 5 5-15,0 8 0 16,0 7 11-16,2 4 5 16,6 1 14-16,-1-1 7 0,2-1 0 15,-3-2-1-15,-1-7 7 16,-1-1 0-16,0-9-1 16,-1-4-2-16,4-3-11 15,-1-3-4-15,5 2-6 16,-2 1-3-16,0 9-7 15,-3 4-1-15,-5 11 11 16,-2 3 5-16,-9 4 28 16,6 7 13-16,-17-5 11 15,-2 2 1-15,-5-6-26 16,-11-5 401-16</inkml:trace>
  <inkml:trace contextRef="#ctx0" brushRef="#br0" timeOffset="28279.6703">10478 9480 945 0,'-15'2'449'15,"-13"2"-185"-15,0 10-129 16,5 4-43-16,7 7-61 16,2 5-20-16,12 3-11 15,2-1 2-15,10-2 16 16,10-6 10-16,4-4 18 16,3-9 5-16,-2-8 8 15,-5-3-1-15,-11-11 1 16,-6-1-6-16,-14-3-21 0,-11-3-13 15,-12 2-9-15,-5 1-39 16,7 1-87-16,5 2-129 16</inkml:trace>
  <inkml:trace contextRef="#ctx0" brushRef="#br0" timeOffset="28669.3289">10787 9531 778 0,'-5'-8'453'0,"-8"-7"-37"16,-1 4-137-16,-2 4-127 16,-2 6-52-16,-1 6-78 15,3 1-20-15,6 6-17 16,1 4-4-16,6-1 1 15,6 0 0-15,5-4 6 16,4-2 5-16,7-1 7 16,-4-4 3-16,-1-4 4 15,-4 0-9-15,-9 0-27 16,-1 1-12-16,-11 3-6 16,-8 3 8-16,-4 2 23 0,-4 3 8 15,2 4 17-15,6 0-1 16,15 2 21-16,8 2 11 15,16-1 1-15,7-1 5 16,5-2-14-16,3-5-6 16,-4-7 7-16,-5-4-22 15</inkml:trace>
  <inkml:trace contextRef="#ctx0" brushRef="#br0" timeOffset="29429.103">1998 10406 617 0,'-2'-7'374'15,"-11"-5"-18"-15,-6 4-67 0,-11 7-87 16,-10 3-47 0,2 13-79-16,4 6-30 15,10 10-51-15,9 4-10 16,14 2-12-16,4-1 0 0,12-9 12 16,8-3 5-16,5-13 14 15,2-4 8-15,-4-11 29 16,-6-4 14-16,-11 0 14 15,-6-2-1-15,-11-2-22 16,-7-3-14-16,-9-1-20 16,-5 1 6-16,6 1-77 15,3 6-45-15</inkml:trace>
  <inkml:trace contextRef="#ctx0" brushRef="#br0" timeOffset="29713.5722">2033 10452 1064 0,'0'-1'482'0,"1"-4"-227"0,-1 3-88 16,0 2-89-16,0 0-40 16,0 4-37-16,1 20-1 15,1 30 0-15,-2-28-1 16,6 3 0-16,2-7 1 15,8-5 16-15,1-5 19 16,4-12 39-16,5 0 21 16,-4-9 13-16,-2-5-11 15,-6-1-29-15,-2-4-18 16,-6 2-32-16,-2 0-40 16,-4 1-126-16,0 1-12 0</inkml:trace>
  <inkml:trace contextRef="#ctx0" brushRef="#br0" timeOffset="29946.0584">2277 10439 1136 0,'3'4'507'0,"2"6"-221"16,1 5-108-16,4 6-59 16,1 3-25-16,-1-1-36 15,4 2-17-15,1-3-20 16,-2-6-4-16,2-5 1 15,-1-8 7-15,1-6 4 16,1-5 2-16,1-6-2 16,-1-3-6-16,0-2-8 15,-2 1-5-15,-5 3-53 0,1 1-57 16</inkml:trace>
  <inkml:trace contextRef="#ctx0" brushRef="#br0" timeOffset="30117.2375">2615 10402 807 0,'-1'3'491'0,"-1"6"23"16,-2 8-257-16,4 11-133 16,1 4-25-16,3-1-50 15,4 0-18-15,-2-5 43 16</inkml:trace>
  <inkml:trace contextRef="#ctx0" brushRef="#br0" timeOffset="30469.5572">2887 10498 1070 0,'-16'3'474'0,"-16"8"-237"0,-1 3-72 15,6 9-90-15,6 3-30 16,14 3-42-16,7 2-6 15,13-3-1-15,4-6 3 16,6-5 16-16,2-9 14 16,-3-6 32-16,-4-3 12 0,-10-8 8 15,-2 0-8-15,-9-2-29 16,-3 0-15-16,-5 2-66 16,-1-2-63-16</inkml:trace>
  <inkml:trace contextRef="#ctx0" brushRef="#br0" timeOffset="30625.0916">2990 10546 950 0,'8'0'506'0,"15"0"-110"16,3 3-127-16,4 0-109 16,6 2-47-16,0 2-59 15,1-4-19-15,-5 1-27 16,-5-4-45-16,-8-5-159 0,-5-1-123 15</inkml:trace>
  <inkml:trace contextRef="#ctx0" brushRef="#br0" timeOffset="30757.3433">3132 10533 717 0,'-4'10'410'16,"-1"10"-43"-16,2 3-86 15,4 2-100-15,4-2-41 16,1 4-70-16,3-1-22 15,1-3-24-15</inkml:trace>
  <inkml:trace contextRef="#ctx0" brushRef="#br0" timeOffset="31306.1026">3439 10523 1087 0,'-5'3'462'15,"-8"5"-267"-15,1 2-70 16,3 11-74-16,3 2-20 16,9 5-13-16,6-3-3 15,6-7 4-15,3-3 2 16,2-10 12-16,-2-5 5 15,1-8 2-15,-2-5-2 0,-1-3-7 16,-2 1-6-16,-6-1-6 16,-1 2-2-16,-6 4-10 15,-1 2-3-15,-1 2-7 16,1 6-2-16,0 7 4 16,4 3 1-16,4 9 14 15,-1-5 6-15,8 2 7 16,-2-6 5-16,9 0 3 15,-2-3 2-15,-2-7 4 16,0 0-1-16,-8-8 0 16,-1-3-23-16,-5-3-94 15,-4-1-74-15,-6 0-292 16</inkml:trace>
  <inkml:trace contextRef="#ctx0" brushRef="#br0" timeOffset="31411.8761">3585 10395 894 0,'-3'-4'487'0,"-4"-5"-126"15,5 6-203-15,3 4-72 16,5 9-62-16,9 2-89 16</inkml:trace>
  <inkml:trace contextRef="#ctx0" brushRef="#br0" timeOffset="31720.0547">4002 10493 1136 0,'-7'-7'552'0,"-10"-2"-191"15,2 5-86-15,-9 4-120 16,2 5-52-16,1 9-78 16,-1 5-20-16,7 4-17 15,5 4-4-15,8 5-2 16,7-1 0-16,16 0 4 15,1-6 2-15,4-8 9 16,3-4 3-16,-7-12 8 16,0-2 8-16,-8-9 11 15,-7-5 4-15,-7-1-5 16,-8-3-9-16,-10 4-16 16,0 0-15-16,-10 0-79 0,4 1-7 15</inkml:trace>
  <inkml:trace contextRef="#ctx0" brushRef="#br0" timeOffset="32201.6859">4291 10537 851 0,'-3'-10'576'0,"-5"-10"23"0,-1 4-333 15,-3 3-63-15,1 5-125 16,4 1-41-16,-1 6-43 16,3 1-11-16,0 4-7 15,0 5-1-15,9-1 6 16,0 4 6-16,-1-2-17 16,1 0-10-16,-8 4-15 15,-1-7-4-15,-4 3 16 16,-3-1 15-16,-3-6 20 15,0 4 5-15,3 0 1 16,4 0-5-16,8 7-9 16,2-1-4-16,11 4 4 15,3 0 3-15,6-2 11 16,5-1 5-16,-2-7 12 16,0-4 5-16,-2-5 11 15,-3-8 1-15,2-6-6 16,2-1-3-16,4-5-10 0,2 3-5 15,-3 1 20-15,-2 4 9 16,-6 8 8-16,-2 3 10 16,-4 8-6-16,-4 4-6 15,-9 6-2-15,-4-1-5 16,-10 2-8-16,-1-1-11 16,-1-2 335-16</inkml:trace>
  <inkml:trace contextRef="#ctx0" brushRef="#br0" timeOffset="33131.9132">5135 10503 790 0,'14'-7'448'0,"7"-7"-140"15,3 12-97-15,0 3-46 16,-5 15-98-16,-4 3-15 16,-13 8-18-16,-4 1-1 15,-13-3-3-15,2 2-3 16,-2-7-7-16,2-1-4 0,11-12-9 16,1-5-6-16,10-9-10 15,6-4-2-15,8-7 1 16,1 0 2-16,3-2 8 15,-2-1 0 1,-6 2 3-16,-1 2 1 0,-8 3-3 16,-4 7 0-16,0 6-6 15,-3 2 4-15,0 10 1 16,1 3 5-16,1 8 9 16,1 3-3-16,5 5 0 15,2-4-3-15,4-3-2 16,-2-6 3-16,6-8-30 15,0-5-22-15,4-11-53 16,6-6-14-16,0-9 29 16,5 2 22-16,-9-4 56 15,6 1 17-15,-6 6 37 16,-6 3 22-16,-3 7 17 0,-17 5-6 16,-8 7-18-16,-7 5-19 15,-12 4-17-15,-5 3 0 16,-8 0-15-16,5-3-2 15,10-4 4-15,3-5 1 16,11-10-3-16,3-5-7 16,2-5-18-16,5-2-9 0,7 4-2 15,4 2 4-15,0 0 8 16,4 3 4-16,-5 6-11 16,3 2-1-16,4 9 0 15,2 10 1-15,4 1 15 16,3 1 2-16,3-1 5 15,1-7 2-15,-1-7 5 16,-4-2 3-16,-1-9 5 16,-4-3 1-16,-4-6 2 15,-4-2-1-15,-4 0-3 16,-2-1-1-16,-4 5 6 16,4 2-3-16,-6 8-6 15,0 4 0-15,0 7-12 16,2 6-1-16,6 5 3 15,0-1 7-15,2 6 384 16</inkml:trace>
  <inkml:trace contextRef="#ctx0" brushRef="#br0" timeOffset="33700.323">6475 10460 679 0,'-5'-25'366'0,"4"-28"-78"16,10 2-64-16,19 12-44 15,4 6-19-15,7 17-36 16,-1 10-26-16,5 18-62 15,3 12-16-15,4 25-10 16,-6 8 2-16,-9 15-2 0,-7-3 4 16,-16-7 2-16,-4-4 0 15,-8-14 1 1,3-6 3-16,-3-16 2 0,0-9-10 16,2-14-13-16,-3-7-11 15,1-11-27-15,-4-8 4 16,-12-9 0-16,-3 2-13 15,-11 3 13-15,-1 4-4 16,0 20-9-16,1 8 25 0,3 13 7 16,2 8 9-16,8 2 13 15,2-3-7-15,10 0-1 16,5-4-2-16,5-4-158 16</inkml:trace>
  <inkml:trace contextRef="#ctx0" brushRef="#br0" timeOffset="33948.1789">7202 10551 985 0,'-17'-3'527'0,"-8"-11"-95"16,-1 7-191-16,2 7-121 15,7 2-49-15,-2 13-61 0,4 1-13 16,5 6-11-16,5 0-1 16,9 1 0-16,7-2 3 15,10-5 16-15,3-4-29 16,4-10 4-16</inkml:trace>
  <inkml:trace contextRef="#ctx0" brushRef="#br0" timeOffset="34326.1493">7144 10307 1405 0,'-5'-8'581'15,"-3"-6"-337"-15,3 7-177 16,5 5-50-16,1 5 21 16,3 0-111-16,-4-3-150 15,0 0-57-15,8 20-88 16,15 30 108-16,-14-26 185 15,4 5 105-15,4 8 87 16,6 2 35-16,8 8 6 16,2 4-19-16,0 4-43 15,-2 5-33-15,-12 6-5 16,-7 2-4-16,-14-5 3 16,-13-4 2-16,-10-18-27 15,-8-8-4-15,-2-18-2 16,1-12 4-16,9-10-8 0,4-12-6 15,14-14-13-15,7-6-6 16,15-13 1-16,6 0 9 16,10 1 14-16,4 3 1 15,-3 11-3-15,1 5-8 16,-6 6-36-16,-6 3-65 16</inkml:trace>
  <inkml:trace contextRef="#ctx0" brushRef="#br0" timeOffset="34706.7815">7590 10501 1412 0,'-5'3'553'0,"-4"4"-388"16,-3 4-60-16,4 10-74 15,1 5-13-15,8 1-15 16,5 3-3-16,7-10 1 15,2-4 3-15,3-11 6 16,2-5 8-16,1-6 3 16,-1-5 0-16,-3-4-1 15,0 1-4-15,-7 1-5 16,-2-4 0-16,-3 6-5 16,-5 0-1-16,1 6-8 15,0 1-11-15,-1 8-8 16,0-4-1-16,0 0 3 0,4 15 7 15,16 34 13-15,1-27 11 16,5-5 22-16,-2-4 9 16,-1-7 18-16,-5-6 6 15,-4-10 6-15,-4-5-1 16,-5-7-27-16,-3-4-44 16,-6 1-501-16</inkml:trace>
  <inkml:trace contextRef="#ctx0" brushRef="#br0" timeOffset="35392.3026">8351 10514 645 0,'5'-3'338'0,"16"-5"-45"0,3-2-119 15,7 5-64-15,3-1-23 16,-4 4-49-16,-3 0-11 16,-8 2-6-16,-6-2-3 15,-11 1-1-15,-4 3-5 16,-16 5-8-16,-2 5-2 16,-6 6-8-16,2 5 0 0,6 3 0 15,4 2-3-15,14 1 3 16,1-3 1-16,13-5 4 15,6-2 5-15,2-10 8 16,5-5 4-16,-1-8 2 16,-7-7 0-16,3-6-5 15,-2-1-2-15,-1-2-4 16,2 2 0-16,-7 4-3 16,-3 3-2-16,-5 6 4 15,0 4 1-15,-4 3 5 16,0 9 5-16,-2 0 2 15,0 4 2-15,-3-3 0 16,0-4-1-16,1-4-1 16,2-3 6-16,2-4-2 15,-2 2 1-15,0 0-7 16,0 0-8-16,10-11-2 0,33-28 4 16,-28 38 9-1,-3 2 2-15,0 5-2 0,0 9-5 16,-1 1-11-16,0 1 1 15,-3 4-6-15,-1-4-50 16,-1-4-143-16</inkml:trace>
  <inkml:trace contextRef="#ctx0" brushRef="#br0" timeOffset="35565.2163">8907 10521 806 0,'12'0'480'0,"4"-5"-44"0,1 14-226 15,-2 1-39-15,0 7-49 16,-1 5-13-16,-8-2-25 16,-6-1-9-16,-12-3-21 15,-5-2-5-15,-7-7-3 16</inkml:trace>
  <inkml:trace contextRef="#ctx0" brushRef="#br0" timeOffset="36120.6778">9746 10520 814 0,'-11'3'376'0,"-13"9"-173"15,3 5-101-15,3 7-80 16,9 4-19-16,13 3 7 16,9-1 9-16,10-6 36 0,3-5 16 15,-4-13 34-15,-2-5 28 16,-11-6 1-16,-7-3-8 16,-8-6-44-16,-12 0-35 15,-8-1-41-15,-4 0-38 16,6 5-127-16</inkml:trace>
  <inkml:trace contextRef="#ctx0" brushRef="#br0" timeOffset="36382.1812">9875 10555 964 0,'-3'0'434'16,"-1"3"-193"-16,-1 7-158 15,2 2-38-15,3 6-28 16,1 1-2-16,9 3-6 16,2 0 1-16,8-3 12 15,8-3 14-15,6-8 28 16,-1-6 20-16,-1-7 35 16,-7-7-3-16,-11-4-14 15,-4 0-16-15,-10-2-48 16,-4 3-14-16,-3 4-41 15,-3 2-47-15,0 6-149 16</inkml:trace>
  <inkml:trace contextRef="#ctx0" brushRef="#br0" timeOffset="36572.6212">10094 10496 1110 0,'2'0'519'0,"4"0"-232"16,3 17-136-16,1 10-45 15,5 16-32-15,0 12-5 16,1 13-18-16,-4 5-9 16,-4 7-21-16,-2-5-5 15,-6-16-4-15,0-10-11 0,-2-22-66 16,-2-9-56-16</inkml:trace>
  <inkml:trace contextRef="#ctx0" brushRef="#br0" timeOffset="36747.5222">10143 10674 1018 0,'4'-2'458'0,"6"-5"-226"16,5 3-81-16,9 1-101 16,3 0-24-16,5 5-23 15,-2-1 33-15,-2 0-115 16,-5-1-67-16,-9-2-232 15</inkml:trace>
  <inkml:trace contextRef="#ctx0" brushRef="#br0" timeOffset="36922.0222">10370 10540 785 0,'-1'-5'443'0,"0"5"-130"0,-1 6-60 16,1-6-108-16,-3 26-48 15,-4 48-14-15,3-21-9 16,3 8-23-16,2 6-11 15,2-2-15-15,1-4-6 0,3-13-6 16,2-13 1-16,-1-17-32 16,-2-9-48-16,5-12-141 15</inkml:trace>
  <inkml:trace contextRef="#ctx0" brushRef="#br0" timeOffset="37076.3732">10412 10709 795 0,'6'-2'315'0,"7"-3"-206"15,6 3-75-15,5 2-86 16,4 3-249-16</inkml:trace>
  <inkml:trace contextRef="#ctx0" brushRef="#br0" timeOffset="37394.2964">10694 10543 980 0,'-9'-2'433'0,"-12"-4"-205"0,-5 5-51 16,3 4-79-16,2 5-19 16,6 7-47-16,6 4-18 15,7 3-14-15,2-2-2 0,6 0 3 16,3-5 3-1,2-5 5-15,1-3 3 0,-1-4 14 16,-1-3-23-16,-6-4-14 16,-4-1-9-16,-9 0-18 15,-6-2 20-15,-5 7 39 16,1 0 24-16,2 6 19 16,5 4 1-16,1 5-28 15,12 2-20-15,12 5-17 16,7 0 1-16,17-1 3 15,-2-3-16-15,2-5-93 16,0-4-77-16</inkml:trace>
  <inkml:trace contextRef="#ctx0" brushRef="#br0" timeOffset="37965.0676">10729 10553 891 0,'3'0'349'15,"7"4"-221"-15,3-2-33 16,13 0-20-16,4 5-10 16,10-1-26-16,2 1-10 15,-4-2-7-15,-5-3-1 16,-12-2-1-16,-8 0 0 0,-8 0-5 15,-4 0-5-15,-5 1-5 16,3-1-4-16,0 0 13 16,-4 1 6-16,-5 4 3 15,-26 26 3-15,34-15-14 16,2-2-4-16,5 1-1 16,6 0 1-16,4-2 3 15,7-1 1-15,4-1 2 16,3-4 0-16,4-4 1 15,1-2 0-15,-1-5-5 16,1-2-2-16,-2-2-5 16,-3 0-9-16,-9-2-8 15,-6-2 2-15,-3-3 3 16,-7 0 12-16,-5-1 10 16,-6 2 3-16,-12-1 7 0,-3 3-1 15,1 8-2-15,0 4-2 16,6 14-9-16,-1 4 5 15,3 10 21-15,3 3 5 16,4 8 16-16,6 6 3 16,1 3-6-16,6 4-6 15,1-3-14-15,0-8-9 16,3-7-10-16,-2-9-2 16,0-12-42-16,-2-4-48 15</inkml:trace>
  <inkml:trace contextRef="#ctx0" brushRef="#br0" timeOffset="38151.4727">11398 10556 805 0,'1'-5'500'0,"1"-3"8"15,3 7-298-15,-1 11-126 16,3 10-42-16,0 13-28 15,1 4-1-15,-3 0-1 16,-2-2 4-16,0-7-82 16</inkml:trace>
  <inkml:trace contextRef="#ctx0" brushRef="#br0" timeOffset="38285.0309">11399 10379 1189 0,'-3'-5'465'0,"0"-4"-340"0,4 6-80 16,5 10-99-16</inkml:trace>
  <inkml:trace contextRef="#ctx0" brushRef="#br0" timeOffset="38712.1968">11718 10550 1169 0,'1'5'459'0,"-3"5"-308"16,0 4-25-16,-4 3-32 15,-7 3-27-15,2 0-37 16,-8 0-9-16,-4-3-4 16,1-4-9-16,-5-13-38 15,6-4-17-15,4-11-18 16,3-3 5-16,8-3 25 15,7 4 9-15,9 1 10 16,8 2 3-16,5 7 18 16,1 2 15-16,1 11 21 15,-3 2 3-15,-1 7-1 0,-4 3-5 16,-1 0-12-16,1 3-2 16,0-6-3-16,-1-1-1 15,-2-11 2-15,2-4-10 16,-1-9-35-16,6-2-12 15,1-2-13-15,2 3 5 16,1 1 29-16,1 5 5 16,-2 4 28-16,-2 1 18 15,-7 10 23-15,-7 1 15 16,-7 8-12-16,-2-1-11 16,-7 0 4-16,-2-2-26 15</inkml:trace>
  <inkml:trace contextRef="#ctx0" brushRef="#br0" timeOffset="39689.9445">1630 11378 564 0,'6'-8'307'0,"7"-4"-77"0,13 5-107 16,8 4-28-16,14 4-54 15,6 0-15-15,2 1-14 16,-5 1 0-16,-17-3 4 16,-10 3 10-16,-19-3 32 15,-8 1 1-15,-11 4-3 16,-8 1 7-16,-5 6-18 15,1 2-4-15,2 8-4 16,6 3-20-16,16 5-22 16,4 1-4-16,17-2 2 15,11-3 10-15,7-7-90 16,4-1-95-16</inkml:trace>
  <inkml:trace contextRef="#ctx0" brushRef="#br0" timeOffset="40100.4001">2213 11502 841 0,'-4'-9'405'0,"-6"-12"-145"0,-4 0-45 16,-7 0-66-16,-1 0-19 15,2 6-51-15,1 7-28 16,4 12-52-16,5 9-17 16,2 10-11-16,-1 6 2 15,9 0 5-15,0 2 5 16,8-1 8-16,5-6 5 15,6-4 6-15,5-9 2 0,1-11 5 16,3-1-1 0,-3-11 1-16,-4-1 2 0,-2-6 0 15,-6-2 1-15,-3 1 0 16,-6-1-2-16,-4 8-7 16,0 5-2-16,-3 6-11 15,1 4-7-15,0 10-5 16,2 2-1-16,3 6 8 15,6 0 2-15,5-5 18 16,3 0 13-16,7-4 37 16,2-5 6-16,2-4 41 15,-1-5 19-15,-11-10-1 16,-2 1 6-16,-13-9-40 16,-1 0-28-16,-8 2-22 15,-1-3-53-15,0 4 346 16</inkml:trace>
  <inkml:trace contextRef="#ctx0" brushRef="#br0" timeOffset="40586.1245">3206 11461 827 0,'-10'-7'440'0,"-14"1"-109"15,-3 1-75-15,2 11-131 16,4 8-43-16,9 4-66 16,1 5-18-16,11 7-13 15,5-2-2-15,13 2 4 16,5-3 5-16,11-8 9 0,3-3 7 15,-5-13 11-15,-1-4 8 16,-11-11 10-16,-9-1 5 16,-11-2-3-16,-8 3-9 15,-15-1-18-15,-2 3-10 16,-5-1-19-16,0 3-35 16,10 5-141-16</inkml:trace>
  <inkml:trace contextRef="#ctx0" brushRef="#br0" timeOffset="40743.1161">3257 11504 964 0,'12'4'483'0,"15"7"-131"15,7 6-121-15,10 10-63 16,-1 4-43-16,-2 7-56 16,-3 3-24-16,-12-4-11 15,-4-4-37-15,-2-6-83 16,-5-7-70-16</inkml:trace>
  <inkml:trace contextRef="#ctx0" brushRef="#br0" timeOffset="40927.682">3562 11493 1217 0,'-12'-2'560'15,"-8"2"-245"-15,3 4-91 16,-7 14-115-16,4 8-34 15,-12 11-42-15,-6 6-15 16,-5 7-6-16,2-4-3 16,5-1-39-16,11-1-56 15</inkml:trace>
  <inkml:trace contextRef="#ctx0" brushRef="#br0" timeOffset="41270.0515">3617 11484 1022 0,'6'7'435'0,"3"10"-236"15,-2 5-45-15,-3 6-30 16,-1-1-26-16,-3-5-27 15,0-1-20-15,1-11-28 16,3-5-2-16,6-10-6 16,5-6-3-16,3-10-8 15,2 0-4-15,0-4-1 16,4 1 1-16,-4 4 9 16,1 3 8-16,-3 13 3 15,-1 5 7-15,-6 18 5 0,-3 0-7 16,1 8 1-16,-3 2-7 15,0-3-3-15,0 0-24 16,-6-7-73-16</inkml:trace>
  <inkml:trace contextRef="#ctx0" brushRef="#br0" timeOffset="41429.4843">3748 11258 1270 0,'-2'-1'600'0,"-3"-1"-259"16,1 8-188-16,6 9-144 0,2 8 1 15</inkml:trace>
  <inkml:trace contextRef="#ctx0" brushRef="#br0" timeOffset="41809.783">4028 11425 921 0,'0'1'433'0,"0"13"-173"16,0 11-98-16,-1 21-108 15,-1 9 22-15,3 14-2 16,3 6-5-16,5 4-19 16,2 1-21-16,-5-20-4 15,3-8-31-15,-1-25-69 16</inkml:trace>
  <inkml:trace contextRef="#ctx0" brushRef="#br0" timeOffset="41971.643">4038 11638 1310 0,'0'0'487'0,"7"0"-376"0,6 1-78 16,16 1-42-16,5-1 21 16,8-1-98-16,1-1-126 15</inkml:trace>
  <inkml:trace contextRef="#ctx0" brushRef="#br0" timeOffset="42223.5436">4441 11570 721 0,'7'-4'456'0,"9"-4"-73"16,-11 6-137-16,-3 5-48 15,-4 8-81-15,-5 3-28 0,-9 4-18 16,-3 2-21-16,-6-4-25 16,-5-3-1-16,5-10-13 15,-2-4-16-15,6-11-28 16,5-3-11-16,5-9 1 15,4 4 6-15,8 0 14 16,6 3 2-16,9 6 2 16,4 6 10-16,3 7 17 15,2 8 7-15,3 15 11 16,-3-2 0-16,-1 4-7 16,0 0-1-16,-3-3 6 15,-1-2-36-15</inkml:trace>
  <inkml:trace contextRef="#ctx0" brushRef="#br0" timeOffset="42884.2072">4593 11516 978 0,'3'-3'407'15,"7"-6"-249"-15,5 3-44 16,8 0-51-16,2 1-23 16,1 2-17-16,-2 0-5 15,-4 2-2-15,-3 1-1 0,-9 0 6 16,-3 0 1-16,-10 1-5 16,-3 1-2-16,-7 9-9 15,-1-2-4-15,3 7-5 16,2 2-4-16,9 0-3 15,4 6-1-15,7 2 3 16,6-1 4-16,8-4 4 16,3 0 2-16,3-9 4 15,1-5 1-15,4-9 6 16,-3-8 0-16,-1-9 2 16,-5-2 1-16,-9-2 2 15,4-2 2-15,-11 1 5 16,0 1-3-16,-5 0-9 15,-4 5-3-15,-3 10-20 16,3 1-8-16,-4 14-5 16,-4 4 0-16,3 5 7 15,-2 7 5-15,1-1 4 0,5 1 1 16,1 0 7-16,0-5 4 16,13-6 3-16,0-4 3 15,10-6 2-15,2-2 1 16,2-7 4-16,3-2 1 15,-3-6 3-15,-1 4 14 16,-2-2 8-16,-1 2 8 0,-1 2 1 16,0-1-14-16,-2 9-9 15,1 0-10-15,-4 5-8 16,-2 5-2-16,-5 4-7 16,-5 1 2-16,-6 1 5 15,-6-1 3-15,-6-3 4 16,-1 2-1-16,-5-5-17 15,2-1-44-15,0-2 272 16</inkml:trace>
  <inkml:trace contextRef="#ctx0" brushRef="#br0" timeOffset="43099.8573">5630 11703 1008 0,'7'4'599'0,"3"6"-88"16,-5 1-223-16,-6 0-73 16,-11 2-111-16,-4 2-11 15,-12 3-93-15</inkml:trace>
  <inkml:trace contextRef="#ctx0" brushRef="#br0" timeOffset="43680.1569">6101 11551 792 0,'-2'-8'435'0,"-3"-11"-67"15,-2 3-69-15,-8 0-72 16,-2 1-36-16,-10 6-73 16,1 3-31-16,2 12-63 15,3 7-18-15,9 10-21 16,3 5-3-16,11 1-1 15,8-1 5-15,19-6 8 16,1-7 4-16,9-9 7 16,-4-4 6-16,-11-4-25 15,-3-2-48-15,-17-3-114 16</inkml:trace>
  <inkml:trace contextRef="#ctx0" brushRef="#br0" timeOffset="43866.037">6267 11479 1179 0,'1'4'582'0,"3"5"-160"16,3 15-247-16,1 3-37 16,0 4-52-16,-1-4-18 15,0-2-41-15,-1-1-17 16,3-7-411-16</inkml:trace>
  <inkml:trace contextRef="#ctx0" brushRef="#br0" timeOffset="44340.6415">6861 11480 1184 0,'-1'5'465'0,"2"8"-283"0,5 5-89 15,4 3-10-15,5-2-7 16,4-3-19-16,3-4-6 15,5-9-5-15,1-5-2 16,-5-8-1-16,-3-2-2 16,-10-6-8-16,-2 2-4 15,-8-4-9-15,0 2-5 16,-1 4-16-16,-1 8-20 16,2 13-11-16,0 10-6 0,4 16 4 15,2 7 15-15,1 15 8 16,1 5 4-16,-7 9 7 15,-4 1 3-15,-16-7 9 16,-4-8 4-16,-3-18 8 16,-4-11 5-16,8-16 9 15,2-8 1-15,0-14-10 16,8-10-25-16,3-14-84 16,5-3-62-16,10-2-125 15</inkml:trace>
  <inkml:trace contextRef="#ctx0" brushRef="#br0" timeOffset="44555.9661">7253 11531 1374 0,'9'0'602'0,"14"1"-301"0,5 1-70 16,5 4-87-16,4 0-32 15,1-4-54-15,-2 2-15 16,-7-4-16-16,-8-4-541 16</inkml:trace>
  <inkml:trace contextRef="#ctx0" brushRef="#br0" timeOffset="45182.715">7840 11401 772 0,'-7'-8'432'16,"-6"-7"-97"-16,-10 1-120 16,1 6-45-16,-1 10-77 15,2 7-31-15,6 15-54 16,3 6-10-16,9 7-14 16,5 1-2-16,15-2 5 15,7-6 4-15,5-13 12 16,3-4 8-16,-6-11 18 15,-6-2 14-15,-12-5 11 16,-9-5-3-16,-11-1-19 16,-5-1-17-16,-8 3-40 0,4 0-49 15</inkml:trace>
  <inkml:trace contextRef="#ctx0" brushRef="#br0" timeOffset="45455.781">7952 11382 892 0,'-1'1'478'0,"-2"-1"-128"0,-3 5-211 15,5-5-55-15,0 0-72 16,0 8-6-16,2 17-6 16,4 32 0-16,3-26-1 15,3-6 2-15,5-3 11 16,6-4 15-16,4-10 30 15,0 2 19-15,-3-10 43 16,0-5 4-16,-8-4-12 16,-3-6-11-16,-6-2-47 15,-14 4-17-15,2-1-5 16,-3 3-50-16,2-1-126 16,12-3-51-16</inkml:trace>
  <inkml:trace contextRef="#ctx0" brushRef="#br0" timeOffset="45672.9405">8209 11413 1181 0,'3'11'485'0,"6"15"-302"0,3 4-2 16,1 0-63-16,0 3-33 16,2-8-48-16,0 1-12 15,3-7-7-15,-4-10 8 16,-1-9 34-16,0-9 3 15,0-4 5-15,-4 0-6 16,-2-4-32-16,2 3-9 16,-4-3-38-16,1 1-64 15</inkml:trace>
  <inkml:trace contextRef="#ctx0" brushRef="#br0" timeOffset="45870.4609">8548 11398 1171 0,'-1'-1'512'0,"1"1"-303"16,2 9-64-16,2 18-95 16,2 10-15-16,1 9 7 15,-2-3-5-15,1-3-9 16,-1-8-1-16,6-6 57 15</inkml:trace>
  <inkml:trace contextRef="#ctx0" brushRef="#br0" timeOffset="46166.4283">8867 11468 995 0,'-13'-8'464'0,"-5"-5"-200"0,2 9-127 16,1 4-31-16,2 14-44 15,-2 1-18-15,5 11-24 16,3 0-10-16,9 4-11 16,3 0 0-16,7-7 4 15,1-1 5-15,-1-9 8 16,-1-3 7-16,-4-8 21 15,-2-3 1-15,-1-8 0 16,1-1 17-16,-5-5-116 16,0-2 48-16</inkml:trace>
  <inkml:trace contextRef="#ctx0" brushRef="#br0" timeOffset="46333.961">8968 11508 1256 0,'18'-2'544'0,"7"-3"-286"16,14 5-137-16,3-1-33 15,-1 3-51-15,-1 0-17 16,-7 3-36-16,-6 0-50 16,-10-3-56-16</inkml:trace>
  <inkml:trace contextRef="#ctx0" brushRef="#br0" timeOffset="46474.0756">9183 11536 780 0,'-5'8'430'15,"-2"6"-75"-15,4 6-198 16,-1 2-44-16,4 2-62 16,4 1-21-16,2-8-46 15,2-2-47-15</inkml:trace>
  <inkml:trace contextRef="#ctx0" brushRef="#br0" timeOffset="46999.7666">9397 11466 754 0,'-4'4'411'0,"-2"3"-48"16,-1 9-222-16,2 4-46 16,7 7-32-16,-2 3-10 15,9-1-19-15,5-1-6 16,3-10 0-16,8-5 0 16,-2-12 6-16,-1-3 1 15,-1-9 1-15,-4-1-1 0,-4-3-7 16,-4-3-4-16,-4 3-5 15,-5-1-3-15,-2 2-6 16,-2 3-4-16,1 3-6 16,1 8-7-16,1 4-2 15,-1 3 4-15,3 9 13 16,4-4 14-16,3 1 15 16,6 3 8-16,4-7 18 15,2 0 9-15,2-4 14 16,-3-5 1-16,0-1-18 15,-3-5-12-15,-4-4-19 16,-1-1-32-16,-2-7-89 16,-3 0-53-16,-6-5-121 15,-2-5-18-15,-8-6 53 16,-1-6 49-16,0-1 125 16,0 6 62-16,1 13 79 15,3 7 14-15,0 12-18 16,3 6-28-16,3 6 5 0,1 6-58 15</inkml:trace>
  <inkml:trace contextRef="#ctx0" brushRef="#br0" timeOffset="47318.4209">9983 11528 904 0,'-2'-4'482'0,"-1"-9"-105"16,1 4-115-16,-3-1-96 16,0 1-38-16,-7 5-59 15,-3 3-23-15,-1 7-38 16,-1 6-11-16,4 7-11 16,3 3 0-16,10 4 1 15,1-3 3-15,12-1 5 16,4-1 2-16,4-6 4 15,3-5 2-15,-1-6 7 16,-7-5 5-16,-7-5 6 16,-6 0-2-16,-13-3-12 15,-4 0-5-15,-10-2-7 16,0 4-7-16,8 3 63 16</inkml:trace>
  <inkml:trace contextRef="#ctx0" brushRef="#br0" timeOffset="47749.2278">10283 11499 879 0,'-6'-7'444'0,"-1"-2"-127"0,-1 5-213 15,0 5-46-15,6 10-50 16,-4-2-8-16,5 6-3 16,2-2 1-16,-1-2 2 15,7 1 2-15,-1-7 5 16,-1 2 2-16,2-4 8 16,-4-3 2-16,-3 1-7 15,-2-2-2-15,1 1-10 16,0 0-3-16,-5 0-2 15,1 1-2-15,2-1-3 16,-3 9 1-16,-19 39 8 16,27-25 1-16,5-2 5 15,5-4 2-15,-2-3 0 0,4-6 6 16,1-8 11 0,1-1 3-16,4-8 20 0,-4-3 9 15,-8 0-6-15,-2 3-5 16,-10 4-40-16,1 3-276 15</inkml:trace>
  <inkml:trace contextRef="#ctx0" brushRef="#br0" timeOffset="48073.6265">10443 11529 739 0,'7'3'430'16,"6"-3"-21"-16,5 11-235 15,2 2-8-15,-3 6-23 16,0 4-9-16,-8 0-38 16,-4 1-15-16,-11-3-34 15,-8-2-10-15,-7-4-4 16,1-5-35-16</inkml:trace>
  <inkml:trace contextRef="#ctx0" brushRef="#br0" timeOffset="49260.4875">11130 11569 863 0,'-1'0'425'0,"-6"-2"-170"16,11 2-95-16,-4 0-102 16,11 1-16-16,58 7-3 15,-25-7 3-15,2-1-14 16,-2 2-6-16,-11 1-8 15,-7-2-1-15,-17 2-6 16,-6 1 0-16,-9 3 0 16,-5 5-3-16,-7 5-4 0,0 0-1 15,6 6-6-15,2 0 1 16,14-2 5 0,6-1-1-16,15-8-1 0,5-5 1 15,2-6-7-15,6-2-11 16,-2-3-6-16,-1-1-5 15,1 0 5-15,-5 2 13 16,-7-2 14-16,-3-1 6 16,-9-4 9-16,-2-2 0 0,-2-3 3 15,-4 0 9-15,-4-2 8 16,-11-3 12-16,-13 2 5 16,-5-2-11-16,-5 8-20 15,-1 5-17-15,6 10-23 16,5 5-5-16,8 10-1 15,4 5 3-15,11 0 8 16,3 1 4-16,12-1 8 16,6-5 2-16,3-6 7 15,-1-2 4-15,1-10 6 16,-2-2 2-16,-3-6-1 16,2-2-3-16,-8-4-4 15,1 1-2-15,-5 2-4 16,-2 1-2-16,-3 6-4 15,0 0-5-15,-1 3-10 16,-2 1 0-16,0 0-2 16,0 0 3-16,0 5 9 0,2 6 3 15,20 30 9-15,-5-34 12 16,-3-4 31-16,4-3 23 16,-7-8 24-16,-1-2 2 15,-1-4-15-15,-6-1-22 16,-3-3-29-16,0 3-12 15,0 2-73-15,1 5 116 0</inkml:trace>
  <inkml:trace contextRef="#ctx0" brushRef="#br0" timeOffset="49799.067">12344 11606 851 0,'5'0'385'0,"3"1"-166"15,7 3-97-15,6 4-29 16,-1 4-21-16,2 2-18 15,-6 7-14-15,-5 2-9 0,-10 0-1 16,-1 0-1-16,-7-5-2 16,-1-4 1-16,2-8 7 15,0-6 1-15,3-9-4 16,3-6-6-16,6-5-20 16,3 1-8-16,10 0-9 15,3 5-3-15,3 9-1 16,-2 2 1-16,-4 10-2 15,-1 5 2-15,-10 4 4 16,-4 2 4-16,-5-1-9 16,-2-3-29-16,-1-4-160 15,3-6-218-15</inkml:trace>
  <inkml:trace contextRef="#ctx0" brushRef="#br0" timeOffset="50269.8076">12637 11539 1024 0,'5'-15'458'0,"10"-14"-190"16,5 3-65-16,3 4-47 16,4 9-22-16,-2 13-60 15,5 14-30-15,0 17-41 16,-1 6-2-16,-1 8 3 15,-4 0 0-15,-7-1 2 16,-2-3 0-16,-6-7 2 16,-2-7 4-16,-3-12 4 15,0-7 3-15,-1-8 3 16,-3-5-13-16,-6-9-17 16,-8-2-11-16,-9-3-14 15,-7 1 3-15,-1 10 1 0,-3 2 1 16,6 9 4-16,2 7 3 15,10 3 31-15,5 5-55 16,12-2-118-16</inkml:trace>
  <inkml:trace contextRef="#ctx0" brushRef="#br0" timeOffset="50630.9793">13175 11584 802 0,'-9'-7'388'0,"-8"-6"-152"15,3 8-62-15,-3 2-96 16,11 5-35-16,0 7-41 16,7 1-4-16,7 6-6 15,3 2 3-15,5-2 8 16,-1-4 2-16,-1-1 6 15,-9-5 0-15,1 0-1 16,-12-4-1-16,-6 2-3 16,-2 3 0-16,-10-2-1 15,5 3-1-15,0-4-4 16,6 2-1-16,8 6-8 16,5 0-1-16,6 5 7 0,2 0 3 15,11 0 8 1,-2-1 1-16,6-4-1 0,0-3 14 15,0-9-145-15</inkml:trace>
  <inkml:trace contextRef="#ctx0" brushRef="#br0" timeOffset="50809.5228">13311 11635 785 0,'0'-9'441'0,"5"-8"-70"0,0 9-166 15,0 7-50-15,0 8-47 16,-3 6-24-16,2 9-33 15,-2 4-7-15,-2 4-20 16,0 1-7-16,-2-5 25 16,-1-4-49-16,3-6-108 15,3-7-164-15</inkml:trace>
  <inkml:trace contextRef="#ctx0" brushRef="#br0" timeOffset="51012.1806">13502 11659 426 0,'4'-6'320'0,"1"-3"40"16,-2 1-68-16,-6 3-119 16,-9 4-37-16,-5 1-47 15,-4 5-14-15,-2 5 6 16,1 3-4-16,7 4-18 0,3-1-14 16,10 3-29-16,6 0-6 15,10-1 0-15,3-2 3 16,10-4 27-16,1-2-51 15,5-3-111-15,-1-3-165 16</inkml:trace>
  <inkml:trace contextRef="#ctx0" brushRef="#br0" timeOffset="51264.343">13619 11620 708 0,'2'-1'373'0,"11"-1"-62"15,6 2-136-15,8 0-47 16,6 4-34-16,5-3-44 16,1 1-15-16,-6 0-17 15,-3-2-2-15,-14 0-12 16,-8-3-47-16,-8 4-134 15,-7 2-167-15</inkml:trace>
  <inkml:trace contextRef="#ctx0" brushRef="#br0" timeOffset="51612.4958">13771 11709 513 0,'7'2'277'0,"7"5"-61"0,0 0-32 15,3 0-60-15,1 1-12 16,-1-1-12-16,1-2 11 15,3 0 13-15,0-2-7 16,1-4-18-16,3-1-17 0,4-4-32 16,2-1-14-16,0-1-22 15,-2-1-3 1,-8 0-1-16,-4 0 0 0,-9 0 4 16,-4 1-1-16,-8 0-6 15,-3-2-2-15,-6 0-6 16,0 2-4-16,-7 3-1 15,0 1-4-15,0 6-2 16,-1 3-3-16,4 9-3 16,0 6 12-16,8 9 6 15,2 4 6-15,7 11 9 16,1 2-6-16,2 4-1 16,3-1 1-16,-1-10 0 15,1-5-2-15,3-12-86 16,-1-7-277-16</inkml:trace>
  <inkml:trace contextRef="#ctx0" brushRef="#br0" timeOffset="51812.3412">14254 11614 917 0,'0'0'523'0,"3"-5"-16"15,-1 12-362-15,1 8-57 16,2 12-38-16,1 6-5 16,0 2-23-16,2 1-5 0,-1-5-48 15,0-5 479-15</inkml:trace>
  <inkml:trace contextRef="#ctx0" brushRef="#br0" timeOffset="52003.0802">14428 11564 1235 0,'3'3'441'0,"3"9"-362"16,0 7-36-16,3 10-12 15,-3 5-4-15,0 1-8 16,-2-1 26-16,-2-12-122 15,3-3-390-15</inkml:trace>
  <inkml:trace contextRef="#ctx0" brushRef="#br0" timeOffset="52621.183">14621 11658 604 0,'0'-4'389'15,"-2"-5"-22"-15,-6 2-96 16,-10 3-99-16,-1 0-55 15,-7 5-54-15,3 2-25 16,4 4-32-16,5 3-8 16,10 3-10-16,7 2 0 0,12 4 3 15,7 1 6-15,1-1 5 16,2 0 3-16,-2-4-37 16,-2-4-39-16,7-6-90 15,-1-3-48-15,9-3 7 16,2-1 40-16,-6-4 86 15,-2-1 87-15,-10-1 101 16,-6-4 29-16,-5-1 59 16,-3-1-17-16,-4-5-47 15,-2 1-22-15,-5-3-50 16,-3-1-19-16,-2 6-27 16,-4 1-10-16,-3 9-12 15,-2 6-3-15,0 6 1 16,-1 5 4-16,10 8 4 15,-2 1 2-15,11 2 1 16,6 1 0-16,9-6 5 16,6-2 0-16,7-4 4 0,-2-4 1 15,1-7 2-15,-1-2-2 16,-2-8 0-16,-1-3 0 16,-6 0-1-16,-2 1-2 15,-8 4-1-15,-1 2-2 16,-4 6-8-16,-1 1 0 15,3 5-1-15,-3-6 0 16,0 0 7-16,3 6 8 16,3 7 24-16,39 28 10 0,-25-34 13 15,0-2 1-15,-4-2-13 16,-1-3-6-16,-6-6-13 16,-1-2-6-16,-1-7-27 15,-3 1-45-15,0-6-128 16,-3 0-85-16,-10-10-313 15</inkml:trace>
  <inkml:trace contextRef="#ctx0" brushRef="#br0" timeOffset="52711.5042">15028 11405 749 0,'-3'-4'476'15,"-4"-4"-86"-15,3 18-152 16,2 7-74-16,2 14-110 16,2 4-18-16,4 3 468 15</inkml:trace>
  <inkml:trace contextRef="#ctx0" brushRef="#br0" timeOffset="53390.4885">15791 11637 644 0,'0'5'300'0,"-1"3"-109"16,-1 11-86-16,-1 8-1 15,-1 2-34-15,-1-2-23 16,-2-7-15-16,-2-7 3 15,2-13 10-15,1-2 0 16,4-14-3-16,2-7-3 16,2-7 8-16,5-4 5 15,11 3 12-15,3-2 11 16,11 9-6-16,3 6-7 16,2 7-19-16,1 11-19 0,-7 14-23 15,-3 3-4-15,-13 11-1 16,-7 3 1-16,-8 5 32 15,-3 3-57-15,0 1-142 16</inkml:trace>
  <inkml:trace contextRef="#ctx0" brushRef="#br0" timeOffset="53762.201">16268 11660 691 0,'0'-8'398'0,"-4"-8"-53"16,-4 1-82-16,-6 6-104 15,-3 4-42-15,-1 5-64 16,0 1-21-16,2 5-27 16,4-1-5-16,8 4-7 0,0 0-1 15,6 1 2-15,4-1 2 16,9-4 5-16,4 0 4 15,-1-3 3-15,2 0 0 16,-11-2 3-16,-1-2 0 16,-8 2-11-16,-3 0-5 15,-14 2-6-15,-3 4-3 16,-1 2 9-16,-1 2 3 0,7 0-2 16,5 0-1-1,5 2-3-15,8 1 1 0,11-1 3 16,7 0 3-16,9-3 23 15,0-2-41-15,5-3-168 16</inkml:trace>
  <inkml:trace contextRef="#ctx0" brushRef="#br0" timeOffset="54104.4737">16603 11687 1050 0,'-9'-10'440'0,"-6"-6"-247"16,-4 0-53-16,2 9-64 16,4 6-26-16,-4 5-37 15,3 4-11-15,4 7-5 0,0 3-1 16,12 7 2-16,5 1 2 16,4-2 7-1,7-1 4-15,4-7 7 0,-3-4 4 16,2-12 11-16,-3-6 5 15,-6-13 3-15,-2-5 0 16,-10-7 7-16,-7-6 15 16,-6-5 31-16,-2-7 8 15,4-5-18-15,5-4-25 0,5 0-48 16,3 7-15-16,5 14-20 16,1 12-22-1,3 21-101-15,2 10-44 0</inkml:trace>
  <inkml:trace contextRef="#ctx0" brushRef="#br0" timeOffset="54284.1578">16689 11629 820 0,'-3'2'442'0,"0"8"-36"16,2 3-246-16,0 8-92 15,3 3-2-15,2 2-14 16,2-3-21-16,1-4-32 16,-4-4-47-16</inkml:trace>
  <inkml:trace contextRef="#ctx0" brushRef="#br0" timeOffset="54431.3647">16742 11500 1277 0,'0'-8'568'0,"0"-10"-252"0,0 15-240 16,6 4-59-16,2 7-84 15,3 5 257-15</inkml:trace>
  <inkml:trace contextRef="#ctx0" brushRef="#br0" timeOffset="54911.2169">16987 11739 930 0,'1'-5'428'0,"0"-9"-170"16,-1-3-52-16,-6-3-54 15,-5-3-9-15,-11 0-49 16,-6 2-21-16,-1 11-49 15,0 5-24-15,6 12-22 16,5 7-3-16,9 8 5 16,6 3 4-16,13 2 11 0,8-1 4 15,7-4 5-15,4-3 4 16,-3-10 7 0,-3-6 4-16,-5-6 3 0,1-5-2 15,-4-6-2-15,-4 1-2 16,-3-4-6-16,-5 1-5 15,-1 4-11-15,2 1-5 16,-2 7-18-16,2 4 0 16,-3 5 2-16,-1-5 2 15,0 0 15-15,3 15 3 0,12 32 4 16,-6-29-13-16,4-6 54 16,-1-3 35-16,1-7 57 15,3-2 37-15,0-11-27 16,-4-3-25-16,-3-3-51 15,-4-1-23-15,-8 0-41 16,2 2-40-16,1 5-85 16,-1 1-317-16</inkml:trace>
  <inkml:trace contextRef="#ctx0" brushRef="#br0" timeOffset="55260.6574">17906 11617 852 0,'-7'-8'381'15,"-10"-8"-190"-15,0 5-33 16,-8 6-67-16,-2 6-14 15,-4 11-16-15,1 3-12 16,4 8 3-16,4 1-5 16,14 6-10-16,7 0 3 0,17-3-2 15,8-1 6-15,12-10 11 16,2-4-1-16,-3-12 2 16,-3-4 0-16,-16-7-2 15,-8-5-5-15,-15-4-21 16,-7-1-13-16,-9 2-25 15,-1-2-30-15,2 7-56 16</inkml:trace>
  <inkml:trace contextRef="#ctx0" brushRef="#br0" timeOffset="55437.177">17942 11629 1110 0,'10'-2'511'0,"13"2"-216"0,-1-1-133 16,5 1-81-16,4 0-31 16,2-2-25-16,1 2-10 15,-1 0-62-15,-5 3-74 16</inkml:trace>
  <inkml:trace contextRef="#ctx0" brushRef="#br0" timeOffset="55590.4854">18107 11657 922 0,'-4'8'419'0,"-3"9"-198"16,3 5-42-16,3 4-83 15,1 0-24-15,5-1-32 16,-1-4-11-16,6-5-72 16,0-2-176-16</inkml:trace>
  <inkml:trace contextRef="#ctx0" brushRef="#br0" timeOffset="55854.1149">18409 11713 702 0,'-1'-9'424'0,"-5"-8"-45"16,1-2-86-16,-7 7-132 15,-1 2-50-15,-2 7-66 16,0 6-22-16,-1 8-20 0,0 4-1 15,7 8 0-15,2 1 1 16,9 0 3-16,8 0 6 16,8-3 20-16,5-4 10 15,0-5 18-15,-2-6 18 16,-7-9 11-16,-3-7-3 16,-10-6-18-16,-2-4-25 15,-7-3-67-15,-4 2 24 16</inkml:trace>
  <inkml:trace contextRef="#ctx0" brushRef="#br0" timeOffset="56401.0892">19167 11620 708 0,'2'-4'381'0,"2"-5"-80"16,-4 3-49-16,-6 2-85 15,-2 1-42-15,-8 6-66 16,-5 4-26-16,2 11-38 16,0 4-4-16,11 7-5 15,4 2 1-15,12-3 8 16,6-2 5-16,8-6 9 16,3-6 5-16,-6-10 21 15,-2-5 11-15,-11-7 3 16,-6-4-5-16,-8-1-20 15,-6-1-41-15,-7-1-94 16,-1 0-125-16</inkml:trace>
  <inkml:trace contextRef="#ctx0" brushRef="#br0" timeOffset="56693.5218">19232 11669 839 0,'14'0'440'0,"8"4"-74"15,1 10-247-15,-1-1-42 16,-8 8-30-16,-1-2-9 16,-8-2-12-16,-1-1-2 15,-3-7-2-15,0-3 0 16,5-6 3-16,1-2-2 16,3-9-3-16,3 0-4 0,2-4-7 15,3 0-1-15,-1 2-3 16,-1 2 22-16,0 1 25 15,-1 6 11-15,-7 5 4 16,2 5-21-16,-6 11-25 16,-5 2-9-16,-3 6-4 15,-4 4 1-15,3 2-30 16,4 1-11-16</inkml:trace>
  <inkml:trace contextRef="#ctx0" brushRef="#br0" timeOffset="56930.7672">19697 11572 1079 0,'5'0'486'0,"-1"3"-187"15,4 13-186-15,0 10-45 16,-4 21 4-16,-1 8-2 15,-3 18-11-15,-2 1-10 16,-3-2-15-16,3-10-9 16,0-18 17-16,3-12-49 15,6-13-67-15</inkml:trace>
  <inkml:trace contextRef="#ctx0" brushRef="#br0" timeOffset="57104.0498">19724 11758 955 0,'4'-2'360'0,"11"-2"-276"16,8 3-47-16,15 1-33 15,2 0-33-15,-5 1-253 16</inkml:trace>
  <inkml:trace contextRef="#ctx0" brushRef="#br0" timeOffset="57625.5322">20057 11630 886 0,'-5'-4'470'0,"-3"-2"-142"15,-3 0-144-15,-2 3-59 16,-4 4-67-16,4 1-19 15,5 8-31-15,2 4-6 16,4 1-9-16,2-1 1 16,2-1 5-16,6-3 1 15,7-2 10-15,2-2 3 0,1-6 3 16,-4-2 0 0,-1-4-5-16,-6 1-3 0,-2 1-12 15,0 0-8-15,-10 3-5 16,-5-2-1-16,-1 4 7 15,-6-1 2-15,5 4 1 16,0 3-1-16,0 2 0 16,8 4 0-16,1-1 5 15,7 2 7-15,-1-1 10 16,5 1 3-16,1-2 5 16,5-2-3-16,12-3-3 15,0-5 1-15,8-3-2 16,-3-3 0-16,-5-6-1 15,-3-1 1-15,-1-3-1 16,-3-3 0-16,-1-3 1 0,-2 2 0 16,-7 0 16-1,0 7 7-15,-7 4-5 16,0 5-4-16,-1 7-18 0,-1 6-8 16,0 5 0-16,0 3 1 15,-1 2 0-15,1-1 1 16,0-3-2-16,-1-2-28 15,1-8 375-15</inkml:trace>
  <inkml:trace contextRef="#ctx0" brushRef="#br0" timeOffset="57755.9915">20276 11526 1330 0,'0'-5'521'0,"-4"-8"-363"16,4 5-92-16,5 10-76 15,0 5-43-15</inkml:trace>
  <inkml:trace contextRef="#ctx0" brushRef="#br0" timeOffset="58068.8855">20588 11683 842 0,'-2'-6'418'16,"-7"-7"-116"-16,1 2-63 15,-6 0-81-15,-1 4-33 16,2 3-68-16,-1 3-25 16,3 5-25-16,-2 4-6 15,2 8 1-15,3 1 1 16,3 3 0-16,7-1 1 15,10 0 9-15,5-2 7 16,14-7 16-16,1-2 8 0,-2-6 11 16,-2-6 1-16,-12-6-6 15,-7-5-7-15,-6-1-23 16,-6 0-31-16</inkml:trace>
  <inkml:trace contextRef="#ctx0" brushRef="#br0" timeOffset="58399.6981">21305 11347 1283 0,'1'6'516'0,"2"12"-286"16,-3 20-171-16,0 14-3 15,1 12 22-15,0 2 7 16,4 2-15-16,-2-1-13 15,-3-7-29-15,2-8 16 0,-2-17-100 16,2-9 191-16</inkml:trace>
  <inkml:trace contextRef="#ctx0" brushRef="#br0" timeOffset="58657.6026">21180 11296 1180 0,'10'-5'507'0,"14"-5"-259"15,7 2-53-15,14 7-65 16,4 1-19-16,5 11-42 16,4 5-15-16,-5 7-22 15,-4 7-13-15,-11 4-12 16,-14-4-2-16,-24-1 0 15,-12-4 0-15,-26-3 2 16,-8-3 1-16,-4-2 0 0,3-5 36 16,19-1-9-16</inkml:trace>
  <inkml:trace contextRef="#ctx0" brushRef="#br0" timeOffset="59848.6433">22270 11628 980 0,'-4'8'372'16,"-8"14"-257"-16,-4 7-61 16,-9 11-21-16,-91-3 80 46,2 1-120-30,121-63 6-16,-6 7-1 0,5 1 42 16,7-13 24-16,2 9 22 15,7 7-2-15,2 12-35 16,1 2-25-16,9 14-28 16,0 4-3-16,3 9 6 15,-1 3 263-15</inkml:trace>
  <inkml:trace contextRef="#ctx0" brushRef="#br0" timeOffset="60192.3622">22312 11504 1006 0,'15'-23'416'0,"9"-23"-211"0,4 12-26 15,-4 22-51-15,-6 12-20 16,-3 28-60-16,4 12-32 16,-1 18-10-16,1 2 5 15,-3 2 4-15,-2-2 1 16,-2-4-3-16,0-2 0 0,-2-18 1 16,-1-6 2-16,-2-16 12 15,-1-9 8-15,-2-13 4 16,-3-8-2-16,-6-11-24 15,-4-3-14-15,-7 0-20 16,-5 2-8-16,-2 12-15 16,-2 8-11-16,-2 16 6 15,4 7 4-15,0 11 1 16,4 0-34-16</inkml:trace>
  <inkml:trace contextRef="#ctx0" brushRef="#br0" timeOffset="60552.5972">22455 11364 619 0,'21'-14'420'0,"17"-10"9"15,-5 18-218-15,-2 11-28 16,-3 22-77-16,-3 11-21 15,1 18-19-15,0 4-12 16,3 0-9-16,-1-4-6 16,-1-6-11-16,-3-8-3 15,-9-9-7-15,-1-6-1 0,-8-13 3 16,-1-4 5-16,0-10 14 16,-2-6-1-16,-3-9-21 15,-1-6-25-15,-16-1-51 16,-2-2-11-16,-12 8-9 15,-5 7 10-15,-6 12 30 16,0 7 6-16,8 5 21 16,5-1 4-16,18-2-124 15,8-3-376-15</inkml:trace>
  <inkml:trace contextRef="#ctx0" brushRef="#br0" timeOffset="60866.3769">22909 11672 1070 0,'6'4'410'16,"3"8"-303"-16,-3-1-19 16,-3 4-31-16,-4 0-14 15,1-3-15-15,-1-3-6 16,4-4-1-16,2-5-1 15,8-6 0-15,5-3-1 16,2-5-4-16,5 0-3 16,-1 5 25-16,-3 1 10 15,-6 8 15-15,-3 3 0 0,-6 10-25 16,3 4-11-16,-4 5-17 16,1 3 0-16,-1-2-2 15,-1-1 0-15,3-3-68 16,0-7-366-16</inkml:trace>
  <inkml:trace contextRef="#ctx0" brushRef="#br0" timeOffset="61114.3493">23342 11757 1071 0,'7'-2'560'16,"10"-3"-64"-16,9 2-243 16,21 3-106-16,2 0-30 15,4 0-62-15,-3 0-24 16</inkml:trace>
  <inkml:trace contextRef="#ctx0" brushRef="#br0" timeOffset="62045.537">1690 12509 820 0,'0'-30'420'0,"2"-25"-78"0,5-7-158 15,10 2-34-15,6 13-25 16,5 10-45-16,0 26-39 16,1 11-11-16,7 20-30 15,0 15-11-15,2 21 10 16,-4 6 2-16,-10 8 4 15,-3-7 2-15,-6-10 1 16,-1-7-1-16,-5-16 3 16,-2-7-1-16,-1-15 0 15,-4-6 0-15,-1-12-22 16,-2-7-7-16,-3-11 0 16,-8-5 1-16,-6-10 20 15,-3-2 4-15,-8 9-5 16,1 4-9-16,1 24-23 15,-1 13-2-15,-2 18-5 0,5 9 7 16,4 6 17-16,5 0 3 16,10-4-7-16,4-7-46 15</inkml:trace>
  <inkml:trace contextRef="#ctx0" brushRef="#br0" timeOffset="62326.9849">2320 12497 1008 0,'-7'-5'441'0,"-13"-6"-209"16,0-2-54-16,-3 4-68 15,-2 3-25-15,6 11-55 16,-1 3-21-16,5 9-12 15,3 5 0-15,6 8 2 16,7 4 4-16,13-6 0 16,5-3 5-16,11-13 20 15,-1-5 5-15,-2-7 11 16,-4-6 2-16,-9-3-9 16,-8-2-48-16</inkml:trace>
  <inkml:trace contextRef="#ctx0" brushRef="#br0" timeOffset="62739.097">2658 12412 833 0,'-10'-7'406'0,"-10"-9"-122"16,2 3-79-16,-2 8-95 16,2 4-34-16,7 7-68 15,-3 4-18-15,14 8-13 16,0-2 2-16,3 2 6 16,9 0 2-16,-2-7 6 15,4 1 4-15,-2-10 7 16,-8-2 10-16,-2-2 4 15,-2-4-2-15,-2 6-9 16,1 0-7-16,0 0-2 16,-13 2-1-16,-31 15 15 15,34-6 8-15,0 5 3 16,8 1 2-16,9 4-4 16,3-1-9-16,10-2 1 15,-4-1 0-15,7-4-5 0,6-4-8 16,2-4 44-16</inkml:trace>
  <inkml:trace contextRef="#ctx0" brushRef="#br0" timeOffset="63287.319">2768 12173 964 0,'3'-1'410'15,"1"-4"-202"-15,17 4-124 16,7 0-11-16,10 2-18 16,4 2-16-16,0 0-11 15,-9-3-4-15,-8 0-3 16,-8 0 0-16,-13-1 2 15,1 1-1-15,-7-1-13 16,1 0-5-16,-1 1-8 16,1 0-6-16,0 0-4 15,0 0 1-15,-1 0-3 16,-4 8 2-16,-3 11 5 16,-5 30 2-16,21-27 5 15,-1-2 0-15,0 2 4 0,1-5 3 16,-4 1 3-16,-3-4 5 15,-8-7 0-15,1 2 0 16,-1-3-4-16,2 0-8 16,5 9-8-16,1 2-5 15,3 10-4-15,8 5 1 16,0 7 1-16,-1 4 4 16,-6 0 7-16,-3-1 4 0,-10-8 16 15,-3-4 4-15,-8-8 9 16,-8-8 2-16,-7-10 0 15,0-6-2-15,1-13-24 16,6-2-38-16,17-4-124 16,7-1-101-16</inkml:trace>
  <inkml:trace contextRef="#ctx0" brushRef="#br0" timeOffset="63751.4756">3296 12609 740 0,'3'-5'379'15,"1"-6"-138"-15,1 2-79 0,-3-3-29 16,-4-3-44-16,-3-3-2 16,-7-1 2-16,-7 0-1 15,-3 1-19-15,-1 8-23 16,2 8-38-16,2 4-10 15,5 11-15-15,2 5-1 16,9 6 4-16,3 2 3 16,7-3 7-16,4-3 2 15,7-6 5-15,0-2 4 0,3-10 5 16,-1-3 3-16,-2-6 3 16,-1 1-1-16,-1-2-4 15,-1-1-2-15,-4 1-2 16,-5-5 0-16,-3 5-3 15,-3 5-8-15,0 3-14 16,2 7-2-16,-2-7-1 16,0 0 6-16,3 11 8 15,42 29 4-15,-22-29 19 16,1-3 16-16,1-8 27 16,-1 1 35-16,-11-6 16 15,-2 0-6-15,-8-6-18 16,-5 0-33-16,-1-1-52 15,-1-3-56-15</inkml:trace>
  <inkml:trace contextRef="#ctx0" brushRef="#br0" timeOffset="64252.8392">3904 12510 657 0,'-22'-7'396'15,"-14"-6"-16"-15,-1 12-169 16,2 6-34-16,8 13-76 16,4 4-49-16,13 7-42 15,7 1-11-15,14-3 1 16,5 1 9-16,8-11 33 15,4-3 9-15,-1-14 13 16,0-2 3-16,-9-10-12 16,-4-4-3-16,-10-8-11 0,-4-2-9 15,-12-9-10-15,-4-4-5 16,-6-11-3-16,3-5-5 16,10-7-14-16,9 3-10 15,17 13-37-15,3 9-18 16,5 18-69-16,2 11-82 15</inkml:trace>
  <inkml:trace contextRef="#ctx0" brushRef="#br0" timeOffset="64619.5972">4107 12475 1068 0,'-9'-6'411'0,"-9"-5"-293"16,5 9-36-16,6 2-42 15,3 4-17-15,5 8-18 16,4-3-3-16,8 7 4 16,0-2 4-16,2-3 2 15,5 0 0-15,-7-4 4 16,-5-4 0-16,-7-2 1 15,-5 3 1-15,-9 0-1 0,-4 2-2 16,-8-1 29-16,1-1 16 16,2 1 21-16,4 3 8 15,9 5-34-15,4 2-19 16,10 3-26-16,4-4-8 16,8 4-2-16,9 1 1 15,8-8 4-15,5 2-17 16,0-9-88-16,-5-4-134 15</inkml:trace>
  <inkml:trace contextRef="#ctx0" brushRef="#br0" timeOffset="64925.8142">4272 12491 857 0,'4'0'383'0,"9"-1"-160"16,5-1-98-16,8 3-51 15,1 1-20-15,2 1-27 16,-4 0-8-16,-5-1-2 16,-7-2 1-16,-4-2-1 15,-3 3-1-15,-7 2-6 16,-2-2-4-16,2-1-8 16,0 0-3-16,-2 1 0 15,-12 5 12-15,-28 36 12 16,32-26 4-16,4 1 4 0,7-1-9 15,5 0-8 1,5 0-2-16,5-1-3 0,-2-2-1 16,8-3 3-16,0-2-30 15,4-2-162-15</inkml:trace>
  <inkml:trace contextRef="#ctx0" brushRef="#br0" timeOffset="65276.6367">4769 12517 696 0,'-11'-8'346'0,"-7"-10"-105"15,-2 8-60-15,5 4-75 16,5 5-29-16,5 8-45 16,5 2-10-16,1 8-9 15,5-4 1-15,6 3 1 16,1-1 0-16,1-7-3 15,1 3 1-15,-8-11 4 16,-2 0 3-16,-6-1-5 16,-4-2-7-16,4 3-6 15,0 0-4-15,-18 1 2 16,-31 6 2-16,32-1 1 16,7 1 0-16,5 2-4 15,6-2-1-15,5 4 0 16,3-2 0-16,3 2 1 0,3 0 0 15,2-4-37 1,4-1-49-16,4 1-213 0</inkml:trace>
  <inkml:trace contextRef="#ctx0" brushRef="#br0" timeOffset="65578.4237">4898 12676 783 0,'8'0'468'0,"0"-1"-68"15,8 2-190-15,-1 2-59 0,1 0-57 16,6 0-16-16,-5-3-25 15,5-3-4-15,0-3-24 16,-1-1 1-16,-4-1-5 16,-5-4-1-16,-4 2-3 15,-5-5-4-15,-9-2-9 16,-4-2-6-16,-11 2-7 16,-1-3-2-16,-1 6-16 15,5 4-4-15,2 8-5 16,3 10-3-16,5 11 14 15,-1 6 5-15,5 6-3 16,3 1 27-16,-1 3 18 16,3 4 9-16,-1-1 27 15,-2 2-21-15,6 2-9 16,0-3-6-16,3-7 21 16,0-5-36-16</inkml:trace>
  <inkml:trace contextRef="#ctx0" brushRef="#br0" timeOffset="66223.0469">5305 12481 869 0,'-5'-1'409'0,"-3"1"-173"16,0 4-56-16,-2 13-96 0,1 3-29 15,7 13-39-15,2-2-7 16,12-2 5-16,4-3 5 15,12-8 10-15,-2-3 6 16,-1-10 6-16,2-4 0 16,-12-9-4-16,3-1-2 15,-8-5-4-15,-4-1-6 0,-6-1-7 16,-3-1-3 0,0-2-7-16,-6 3-1 0,8 6-5 15,-2 1-2 1,1 4-19-16,-1 0-4 0,3 8-2 15,0-3 1-15,0 0 19 16,12 24 5-16,21 28 8 16,-15-33 6-16,2-3 2 15,-2-6 2-15,0-9 4 16,-2-1 0-16,-3-5-10 16,-4-4-31-16,-8-3-98 15,-3-5-138-15</inkml:trace>
  <inkml:trace contextRef="#ctx0" brushRef="#br0" timeOffset="66320.3691">5485 12336 954 0,'0'-1'362'0,"0"-1"-283"0,2 5-58 16,-2-3-178-16</inkml:trace>
  <inkml:trace contextRef="#ctx0" brushRef="#br0" timeOffset="66513.6869">5616 12472 781 0,'6'12'379'16,"9"18"-147"-16,2 5-60 16,3-3-95-16,0 3-26 15,0-5-31-15,0-7-3 0,-2-8 36 16,-1-7 42-16,-1-12 57 16,1-5 16-16,-4-10-12 15,4 0-34-15,-5-2-51 16,-6 3-19-16,1 1-42 15,-7 3-52-15,2 0 212 16</inkml:trace>
  <inkml:trace contextRef="#ctx0" brushRef="#br0" timeOffset="66986.0086">6169 12594 858 0,'-2'-6'384'0,"-4"-4"-169"0,-2-2-24 15,-6 3-27-15,-4-2-5 16,-6 0-19-16,-2 4-35 16,2 7-55-16,3 4-16 15,5 11-32-15,2 3-4 16,13 4-3-16,2 3-1 15,16-5 4-15,4 0 2 16,7-11 6-16,2-5 7 0,-1-6 8 16,0-7 3-16,-4-4 1 15,-4-4-2-15,-3 0-1 16,-4-2 0-16,-3 1-3 16,-3 3 11-16,-2 3-5 15,0 4-7-15,0 8-16 16,1 5-15-16,2 7-6 15,-1 8 5-15,4 1 10 16,-1-2 3-16,1 0 2 16,3-2 1-16,-3-5 15 15,0-4 19-15,-2-8 34 16,-4-5 9-16,0-6-6 16,4-1-17-16,1-3-34 15,-2 1-7-15,4 2-76 16,-5-1-77-16</inkml:trace>
  <inkml:trace contextRef="#ctx0" brushRef="#br0" timeOffset="67334.9059">6575 12481 1197 0,'6'-1'428'15,"11"3"-332"-15,6-1-17 16,8 2-1-16,4 2-8 0,0-4-40 16,-3 2-7-16,-3 1-9 15,-5-4-2-15,-10 0-2 16,0-1 0-16,-12-5-14 16,-4 5-9-16,-4-2-8 15,-7 1-3-15,-1 5 12 16,-1-1 5-16,1 9 2 15,1 1 0-15,1 3 9 16,5 5 7-16,3 2 7 16,1-1 1-16,7-1-8 15,4 5-4-15,3-7-3 16,4 2-1-16,6-5-40 16,1-8-72-16</inkml:trace>
  <inkml:trace contextRef="#ctx0" brushRef="#br0" timeOffset="67780.7184">7082 12605 749 0,'7'-2'465'0,"5"-2"-82"16,-12 4-139-16,-1 3-62 15,-12 5-81-15,-2 1-17 16,-9 3-23-16,-2-2-13 16,-2-3-18-16,0-2-5 15,6-9-4-15,7-1-4 16,7-9-11-16,3 0-10 15,5-1-26-15,0 1-5 16,11 2-4-16,-1 2 7 0,11 4 15 16,-3 2 6-16,-2 5 1 15,1 6-2-15,-5 7 0 16,-1 6 0-16,1 5 8 16,5 0 1-16,0-3 5 15,1-4 2-15,4-5 3 16,1-6 3-16,0-8 4 15,-1-5 1-15,0-7-3 16,-2-1-1-16,0-4-5 16,3 0 2-16,-2-4 0 15,-1-1-1-15,-6 8-2 16,-6 1 9-16,-3 8 5 16,1 3-3-16,-1 7 6 15,1 5-9-15,1 5-1 16,-5 5 3-16,-1-3-5 15,2-5-2 1,0-5-3-16,-1 0-1 0,4 11-25 0,4 0 10 16</inkml:trace>
  <inkml:trace contextRef="#ctx0" brushRef="#br0" timeOffset="67918.1078">7610 12649 1330 0,'-1'0'690'0,"-1"-1"-185"16,1 1-229-16,1-1-168 16,0 0-46-16</inkml:trace>
  <inkml:trace contextRef="#ctx0" brushRef="#br0" timeOffset="68648.4059">8291 12203 1077 0,'-4'5'441'0,"-6"15"-223"16,-6 15-107-16,-9 31-50 15,-2 12 4-15,1 6-23 16,3-6-9-16,1-17-7 16,9-12-3-16,5-20-7 0,2-8-2 15,13-20 13-15,3-9 1 16,7-22-7-16,9-6 0 15,-1-16-14-15,-4-4 3 16,-4-12 9-16,-3-7-3 16,-5 5-4-16,3 6-5 15,4 24-14-15,-7 13-4 16,-1 25-9-16,1 9 2 16,-1 24 5-16,9 14 3 15,0 21 11-15,0 6 1 16,-2 3 3-16,0-4 2 0,1-16-3 15,-3-7 1-15,3-13-33 16,-3-9-49-16</inkml:trace>
  <inkml:trace contextRef="#ctx0" brushRef="#br0" timeOffset="68819.5431">8181 12474 854 0,'6'5'400'0,"9"5"-73"16,2 3-230-16,15 7-34 15,2 1 1-15,3 1-27 16,0-2-15-16,-5-5 10 16</inkml:trace>
  <inkml:trace contextRef="#ctx0" brushRef="#br0" timeOffset="68990.431">8024 12377 1288 0,'-7'-6'511'0,"-6"0"-325"16,9 3-154-16,4 3-22 0,15 7-30 15,7-3-15-15,16 6-108 16</inkml:trace>
  <inkml:trace contextRef="#ctx0" brushRef="#br0" timeOffset="69322.2544">8675 12658 950 0,'9'6'408'0,"11"7"-236"15,4-3-31-15,-3-5-60 16,4-3-21-16,-7-5-17 16,1-4-6-16,-7-8-8 15,-3-1-5-15,-9-4-8 0,-8-1-4 16,-5 2-8-16,-11 0-3 16,0 7-4-16,2 4-6 15,-1 8-9-15,6 7 1 16,2 7 4-16,4 7 5 15,5 10 9-15,1 3 4 16,5 6 4-16,1-1 3 16,2-1 3-16,1 2-2 15,5-1-2-15,0-10 3 16,0-11-8-16,1-8-56 0</inkml:trace>
  <inkml:trace contextRef="#ctx0" brushRef="#br0" timeOffset="69607.5211">9181 12661 1046 0,'-8'8'441'0,"-11"10"-223"16,-2 0-88-16,-4-3-54 15,-2-2-15-15,2-7-27 16,0-5-10-16,4-8-24 15,3-4-7-15,3-10-13 16,3-1-5-16,9 3 6 16,3-2 7-16,10 9 14 15,6 4 22-15,4 6 25 16,3 8 17-16,1 8 1 0,1 5-9 16,0 10-11-16,-2-1-15 15,-3 2-12-15,-1 0 36 16</inkml:trace>
  <inkml:trace contextRef="#ctx0" brushRef="#br0" timeOffset="70044.3554">9803 12535 955 0,'12'1'371'16,"18"-1"-262"-16,4 4-8 15,14 3-23-15,2 1-25 16,4 1-30-16,-4-1-4 16,-8-5-12-16,-9 0-49 0</inkml:trace>
  <inkml:trace contextRef="#ctx0" brushRef="#br0" timeOffset="70201.0953">10084 12567 618 0,'-8'10'343'15,"-3"10"-57"-15,2 0-134 16,5 4-29-16,4 3-45 16,6-3-19-16,5-1-33 15,3-5-6-15,4-3-31 16,1-3-81-16</inkml:trace>
  <inkml:trace contextRef="#ctx0" brushRef="#br0" timeOffset="70437.0386">10385 12662 929 0,'-2'-6'431'16,"-6"-5"-170"-16,-2 0-47 15,-9 3-83-15,2 2-26 16,2 6-63-16,0 3-25 16,7 8-27-16,0 2-6 15,0 7 0-15,5 0 4 16,7 3 5-16,3-1 0 15,7-2 19-15,-2-9 18 16,1-9 28-16,1-2 15 16,-5-11-3-16,0 0-14 0,0 0-27 15,-5-3-63-15</inkml:trace>
  <inkml:trace contextRef="#ctx0" brushRef="#br0" timeOffset="70835.0321">10865 12624 830 0,'11'6'420'0,"16"5"-144"0,0 5-55 16,-4 5-76-16,-3 0-34 16,-8-2-29-16,-5-1-16 15,-6-3-23-15,-2-4-9 16,1-4-9-16,0-5 4 16,2-7-29-16,6-8-20 15,3-8-25-15,1-1-10 16,6 2 16-16,0 2 17 15,2 6 20-15,0 4 0 16,0 4 13-16,-4 4 5 16,-2 9 10-16,1 5 3 0,-6 10-10 15,0 3-3-15,-3 3-10 16,-6 0-1-16,0-1-18 16,0-4 396-16</inkml:trace>
  <inkml:trace contextRef="#ctx0" brushRef="#br0" timeOffset="71177.9464">11164 12488 1210 0,'9'-15'473'0,"14"-23"-300"0,0 4 4 16,2 10-14-16,5 5-17 15,-3 14-60-15,0 8-30 16,-1 17-37-16,-3 8-5 16,-2 16-3-16,-2 0-1 15,0 11 0-15,-4-6-4 16,-4-5-1-16,-2 0 1 16,-3-13 1-16,-2-2 0 15,-2-13 12-15,1-5-31 0,-5-7-41 16,-6-4-18-16,-9-7-18 15,-9 0 26-15,-8 4 34 16,-1 1 14-16,-2 8 3 16,6 2 1-16,13 5-55 15,7-1-10-15</inkml:trace>
  <inkml:trace contextRef="#ctx0" brushRef="#br0" timeOffset="71604.4119">11760 12567 976 0,'-7'2'422'0,"-11"-2"-236"0,3 1-45 16,5 4-90-16,3 0-24 16,12 9-27-16,3-1-1 15,6 0 4-15,2 2 2 16,1-5 6-16,3-3 2 16,-7-4 4-16,-2-3-1 15,-10-1 3-15,0-3-16 0,-10 1-16 16,-4 3-3-16,-7-2-6 15,-7 1 13-15,4 2 11 16,2 1 1-16,6 5 4 16,6 2 3-1,8 7 5-15,5 0 2 0,8 4-2 16,4 1-1-16,4-5-4 16,-3 1-2-16,1-3 1 15,4-4-9-15,4-7-41 16</inkml:trace>
  <inkml:trace contextRef="#ctx0" brushRef="#br0" timeOffset="71785.1056">11962 12602 1029 0,'2'-7'535'0,"5"-4"-149"16,-5 6-132-16,1 6-132 0,0 9-50 15,-3 11-53 1,4 3-4-16,-7 9-4 0,3-1-2 15,-6-2 44-15,3-5-83 16,3-7-115-16,1-8-466 16</inkml:trace>
  <inkml:trace contextRef="#ctx0" brushRef="#br0" timeOffset="71995.5481">12133 12645 692 0,'-9'-5'452'15,"-10"0"12"-15,-7 1-248 16,-2 2-47-16,-4 5-75 16,7 0-25-16,10 11-43 15,5 0-10-15,16 3-7 16,5 5-1-16,8-3 7 16,5 3 1-16,6-5-2 15,0-2-1-15,1-6-28 16,-4-4-52-16</inkml:trace>
  <inkml:trace contextRef="#ctx0" brushRef="#br0" timeOffset="72262.3474">12276 12641 831 0,'10'3'350'0,"14"0"-181"0,3 0 2 16,1 2-32-16,0-3-13 15,-3 1-46-15,-2-2-21 16,-3-4-31-16,-1 3-12 0,-3-3-130 16,-1 2-102-1,-6-1-104-15,-4-2 2 0,-5 2 140 16,-1-2 117-16,0 3 123 15,0 0 2-15,-1 0-98 16</inkml:trace>
  <inkml:trace contextRef="#ctx0" brushRef="#br0" timeOffset="72581.0922">12451 12658 849 0,'-1'-1'450'15,"-5"-1"-110"-15,2 0-64 16,3 2-108-16,-1 0-48 15,1 0-65-15,-1 0-20 16,-4 11-17-16,-23 39-2 16,40-27-7-16,6-1-3 15,8-6 0-15,3-1 1 16,1-6-54-16,-3-2-48 0</inkml:trace>
  <inkml:trace contextRef="#ctx0" brushRef="#br0" timeOffset="72953.1948">12774 12744 1081 0,'4'1'439'0,"5"1"-255"16,3 2-9-16,9-2-22 15,2-1-12-15,3-2-49 16,-4-2-15-16,-1-4-28 16,1-3-15-16,-4-2-13 0,-2-2-3 15,-9-2-10-15,-10-2-20 16,-13-1-17-16,-4-1-4 16,-9 5-9-16,-1 5 10 15,-1 10 4-15,1 7-2 16,2 11 5-16,4 5 3 15,13 11 16-15,3 2 10 16,5 5 26-16,5 6 15 16,0 2 10-16,3-2-4 15,4-7-12-15,-2-4-11 0,1-16-13 16,-2-9 21-16,6-7-49 16</inkml:trace>
  <inkml:trace contextRef="#ctx0" brushRef="#br0" timeOffset="73101.2954">13114 12814 1696 0,'1'0'629'0,"2"-1"-511"15,-1 1 3-15</inkml:trace>
  <inkml:trace contextRef="#ctx0" brushRef="#br0" timeOffset="73780.0293">13485 12663 806 0,'5'-1'409'0,"3"-1"-99"0,1 11-197 16,2 5-43-16,-1 11-25 15,-2 0-4-15,-6 3-9 16,-3-1 1-16,-4-10 0 15,-4-4 1-15,3-11 1 16,-3-6 0-16,5-11-11 16,0-6-7-16,8-9-15 15,5 0-6-15,11 2-7 16,5 4 6-16,6 8 20 16,0 5 8-16,-1 11 4 15,-4 7-3-15,-10 8-12 16,-2 6-3-16,-11 4 0 15,1 3-1-15,-6 3 1 16,-1-2 20-16,4-5-80 16,3-2 202-16</inkml:trace>
  <inkml:trace contextRef="#ctx0" brushRef="#br0" timeOffset="74154.144">14035 12618 671 0,'-2'-3'390'0,"-8"-5"-23"15,-4 1-159-15,-1 7-92 16,-4 1-32-16,4 3-46 16,3 3-14-16,5 1-21 15,5 3-3-15,7-1-3 16,6 1 1-16,6-3 4 15,4-1 3-15,1-3 2 16,-2-2 2-16,-5-2 0 16,-5-3 0-16,-9 0-15 15,-5 1-6-15,-13 0-5 16,-3 3 0-16,-5 2 11 16,1 2 11-16,4 6 13 15,4 0 3-15,9 4 8 0,7 3-5 16,8 1-6-16,8 0-2 15,9-1-6 1,2 0-3-16,6-4-29 0,0-2-53 16</inkml:trace>
  <inkml:trace contextRef="#ctx0" brushRef="#br0" timeOffset="74501.0117">14385 12708 563 0,'-10'-13'382'0,"-10"-12"46"16,-7 2-148-16,-2 7-118 15,2 4-39-15,-1 12-67 16,6 5-19-16,6 10-21 16,4 7-6-16,12 4-4 15,0 3 1-15,15 2 8 16,3-2 3-16,6-5 0 15,4-4 4-15,-3-10 6 16,0-7 9-16,-3-15 5 16,-1-3 3-16,-8-14-4 15,-3-2-7-15,-10-6-5 16,-3-4 10-16,-7-9 1 16,1-3-2-16,5-5-12 15,4 2-22-15,6 10-12 16,3 9-50-16,0 23-105 0,1 11-62 15</inkml:trace>
  <inkml:trace contextRef="#ctx0" brushRef="#br0" timeOffset="74684.3314">14530 12620 809 0,'1'4'355'0,"3"10"-135"15,1 4-80-15,0 9-14 16,0 4-16-16,-5 1-40 16,-3 0-28-16,0-4-44 15,2-4-73-15</inkml:trace>
  <inkml:trace contextRef="#ctx0" brushRef="#br0" timeOffset="74833.7331">14568 12504 1235 0,'-2'-5'467'16,"-3"-3"-318"-16,5 7-140 16,2 3-53-16</inkml:trace>
  <inkml:trace contextRef="#ctx0" brushRef="#br0" timeOffset="75133.2191">14841 12694 1107 0,'-7'-8'468'0,"-9"-9"-265"16,-1 2-56-16,0 6-86 15,-2 4-24-15,-2 7-37 16,3 8-8-16,2 8 0 16,2 3 4-16,14 6 3 15,0 0 0-15,11-2 2 16,11 1-3-16,5-9 44 16,5-3 28-16,-2-12 34 15,-6-3 12-15,-9-8-30 16,-5-5-22-16,-10 0-37 15,-3-3-43-15,-5 1-354 16</inkml:trace>
  <inkml:trace contextRef="#ctx0" brushRef="#br0" timeOffset="75498.0061">15568 12602 862 0,'-7'-5'345'0,"-7"-3"-211"15,-1 8-49-15,0 6-25 16,1 7-9-16,1 9-8 15,3 3-5-15,8 5-5 16,3 0 2-16,13-1 13 16,4-2 10-16,0-7 18 15,3-5 5-15,-6-8 6 16,-3-7 12-16,-10-8-4 16,-2-2-10-16,-10-5-34 15,-9-2-25-15,0 4-18 16,-2-4-25-16,9 6-79 15</inkml:trace>
  <inkml:trace contextRef="#ctx0" brushRef="#br0" timeOffset="75701.8127">15700 12601 1355 0,'9'0'496'16,"19"1"-387"-16,7 1-23 16,4 3-36-16,2 0-5 15,-5 1-24-15,-5 0-7 0,-7-2 7 16,-3-1-46-16,-9-3-191 16</inkml:trace>
  <inkml:trace contextRef="#ctx0" brushRef="#br0" timeOffset="75859.026">15878 12679 620 0,'-5'11'377'15,"-3"5"-45"-15,3 5-140 16,2 0-52-16,4 2-66 16,1-1-25-16,8-3 2 15,-1-4-69-15</inkml:trace>
  <inkml:trace contextRef="#ctx0" brushRef="#br0" timeOffset="76138.1605">16126 12672 1135 0,'-4'-9'458'16,"-6"-6"-296"-16,-2 1-44 15,1 13-58-15,-1 1-24 16,3 12-30-16,-3 5 1 16,8 7 3-16,-2 4 1 15,6 2 2-15,6 0 1 0,2-4 14 16,9-4 10-16,2-10 22 16,2-9 7-16,2-9 0 15,-4-6-3-15,-3-6-19 16,-8-3-11-16,-10-4-43 15,-9 0 66-15</inkml:trace>
  <inkml:trace contextRef="#ctx0" brushRef="#br0" timeOffset="76592.5491">16908 12422 905 0,'3'0'396'16,"1"0"-202"-16,4 27-112 16,3 13-31-16,6 21-15 15,1 5-1-15,-1 4 4 16,-2-1-4-16,-9-8-3 16,0-2-4-16</inkml:trace>
  <inkml:trace contextRef="#ctx0" brushRef="#br0" timeOffset="76792.1781">16934 12415 826 0,'22'-10'421'0,"25"-4"-77"0,2 14-166 15,0 18-91-15,-4 7-16 16,-8 7-43-16,-11 0-18 15,-25 2-6-15,-14-1 1 0,-27-1 5 16,-8-3 2-16,-6-3-35 16,2-7-40-16</inkml:trace>
  <inkml:trace contextRef="#ctx0" brushRef="#br0" timeOffset="77240.9204">17861 12634 902 0,'-4'10'334'15,"-2"3"-235"-15,9 14-53 0,5 3 16 16,8 1 46-16,3 1 5 16,3-5 0-16,4-5 5 15,-2-14-30-15,2-8-7 16,-1-16-16-16,9 2-8 16,-13-14-16-16,-6-1-8 15,-13-4-4-15,-16-9-4 16,-4-1-7-16,-7-7-2 15,-8-7 0-15,-1-1 4 0,-3 8 3 16,-1 9-3-16,9 21-19 16,1 10-11-16,13 14-19 15,5 10-4-15,10 13 6 16,6 7 6-16,9 8 9 16,6 4 4-16,8 0-2 15,6-6-33-15,8-1-168 16,5-4-154-16</inkml:trace>
  <inkml:trace contextRef="#ctx0" brushRef="#br0" timeOffset="77484.1941">18424 12706 894 0,'7'0'449'0,"1"0"-153"16,0 4-71-16,-9 4-105 16,-1 3-33-16,-5 2-34 15,-5-2-12-15,-5-1-14 16,-10-3 0-16,-7-6 1 0,-3-5 0 15,4-10-11-15,4-3-11 16,8-9-10-16,6 3-7 16,9 5-11-16,6 2-2 15,15 9-6-15,2 3 2 16,8 9 20-16,3 9 8 16,-2 11 12-16,4 5 1 15,-3 5-5-15,-5-1 0 0,-2-3 279 16</inkml:trace>
  <inkml:trace contextRef="#ctx0" brushRef="#br0" timeOffset="78016.6809">19206 12622 671 0,'-16'-6'372'0,"-13"-2"-77"15,-6 2-104-15,2 3-42 16,12 4-77-16,5 2-41 16,16 9-43-16,4 0-4 0,11 5 1 15,5 2 4-15,7-4 11 16,2-1 5-16,-9-6 6 15,-3-1 2-15,-12-7 5 16,-5 2-3-16,-15-1-4 16,-7-1-3-16,-6 3-8 15,-7-1 1-15,8 3 13 16,7 2 4-16,9 1 1 16,6 3 0-16,5 3-12 15,5 1-1-15,11 1 16 16,5-3 1-16,8-2 6 15,1-3-2-15,-2-5-19 16,-1-3-34-16</inkml:trace>
  <inkml:trace contextRef="#ctx0" brushRef="#br0" timeOffset="78157.1233">19208 12453 1390 0,'-2'-4'508'15,"1"-4"-421"-15,1 2-48 16,1 6-42-16,2 4-66 16</inkml:trace>
  <inkml:trace contextRef="#ctx0" brushRef="#br0" timeOffset="78303.2974">19254 12609 695 0,'12'15'391'0,"17"21"-45"16,6 10-91-16,2 13-63 15,0 4-32-15,-9 3-56 16,-4-6-23-16,-5-10-36 16,1-8-18-16,-2-14-10 15,-3-5-47-15</inkml:trace>
  <inkml:trace contextRef="#ctx0" brushRef="#br0" timeOffset="78490.1527">19560 12698 1053 0,'-8'-1'488'16,"-12"-1"-196"-16,-4 12-177 15,0 9-45-15,-6 16-27 16,-2 10-8-16,-13 16-2 0,-5-3 0 16,2-3-12-16,4-7-4 15,18-20-61-15,8-4-71 16</inkml:trace>
  <inkml:trace contextRef="#ctx0" brushRef="#br0" timeOffset="78976.2128">19732 12596 1006 0,'-8'0'410'16,"-7"-3"-254"-16,3 6-104 16,4 4-29-16,7 6-24 15,2 4-5-15,11 0 3 16,3 3 3-16,9-5 3 16,2-1 4-16,1-6 8 15,-4-3 2-15,-10-5 5 16,-4-2 3-16,-10-1-12 15,-7-2-5-15,-7 3-8 16,-5-3-4-16,-3 4 3 16,1 1-1-16,6 4-5 15,1 5-4-15,7 6-4 16,1 1 3-16,6 5 13 0,4 2 6 16,9 0 13-16,5-1 4 15,6-6-2-15,1-3 2 16,6-12-2-16,1-2-2 15,0-11 0-15,-2-3-1 16,-4-2 1-16,-7-5 1 16,-3-2 35-16,1-2 22 15,-8 4 41-15,4 5 7 0,-10 8-41 16,0 8-32-16,-2 9-52 16,0 7-11-1,-1 13 1-15,1 5-27 0</inkml:trace>
  <inkml:trace contextRef="#ctx0" brushRef="#br0" timeOffset="79422.4011">20707 12505 1346 0,'1'-1'511'0,"-1"0"-418"15,0 8-44-15,0-5-40 16,0 28-21-16,9 72 11 15,2-34 4-15,-3 6 4 16,3 1 2-16,-5-7 1 16,-2-9 1-16,-2-18-122 15</inkml:trace>
  <inkml:trace contextRef="#ctx0" brushRef="#br0" timeOffset="79777.7911">20700 12677 1030 0,'10'-4'370'0,"15"-4"-302"0,6 6-52 15,11 7-20-15,6 2 1 16,2 0 0-16,-2 1 0 16,-3-8-21-16,-4-2 1 15,-6-2 9-15,-3-4 3 16,-14-1 70-16,-5-1 30 15,-8 0 46-15,-4-3 12 16,-2 4-29-16,-6 0-24 16,-6-3-40-16,-5 1-11 0,-8 3-13 15,1-3-10-15,3 10-22 16,6 2-12 0,3 6-11-16,4 12-1 0,7 3 8 15,4 3 8-15,13 0 13 16,10-3 5-16,11-3 7 15,0-5 2-15,1-10-11 16,-3-4-55-16,-12-7-375 16</inkml:trace>
  <inkml:trace contextRef="#ctx0" brushRef="#br0" timeOffset="79911.0297">21138 12348 874 0,'2'-1'291'0,"5"4"-292"16,1 2-15-16,2 7-88 0,1 6-185 16</inkml:trace>
  <inkml:trace contextRef="#ctx0" brushRef="#br0" timeOffset="80076.7433">21272 12539 486 0,'10'12'368'0,"8"10"7"15,0 2-115-15,0 1-60 16,-3-2-86-16,3 0-16 15,-6-7-1-15,-1-5 14 0,0-6 32 16,-3-5-7-16,3-7-34 16,1-2-20-16,-3-7-42 15,0 1-12-15,-2-3-24 16,-3 3-45-16,0 7 400 16</inkml:trace>
  <inkml:trace contextRef="#ctx0" brushRef="#br0" timeOffset="80387.1937">21770 12652 820 0,'-2'-7'431'15,"-2"-5"-121"-15,-2 2-152 0,0 1-34 16,-6-1-39-16,-2 0-7 15,-4 0-24-15,-2 3-17 16,3 7-26-16,0 4-9 16,2 11-6-16,3 1 1 15,6 5 1-15,6 1-1 16,11 1 6-16,9-1 17 16,11-8 42-16,5-1 23 15,1-11 21-15,-6-3 6 0,-10-7-18 16,-14-6-22-16,-11-4-32 15,-7 1-54-15</inkml:trace>
  <inkml:trace contextRef="#ctx0" brushRef="#br0" timeOffset="80722.1618">22368 12569 1159 0,'5'-2'496'0,"8"4"-271"0,0 6-56 16,6 8-52-16,4 6-27 15,6 7-31-15,4 0-11 16,4 1-19-16,-1 2-10 16,-3-8-71-16,-3-3-66 15</inkml:trace>
  <inkml:trace contextRef="#ctx0" brushRef="#br0" timeOffset="80884.291">22719 12622 908 0,'-4'-7'506'15,"-3"-8"-123"-15,-10 9-166 16,-6 6-42-16,-13 6-101 16,-4 6-28-16,-12 14-29 15,-2 4-7-15,1 3-2 16,7 2-1-16,11-5-30 15,12-5-60-15</inkml:trace>
  <inkml:trace contextRef="#ctx0" brushRef="#br0" timeOffset="81100.7644">22859 12655 1352 0,'11'-1'540'15,"14"1"-315"-15,7 2-50 16,17 4-16-16,0 2-27 16,0-1-62-16,-5-1-20 0,-18 2 305 15</inkml:trace>
  <inkml:trace contextRef="#ctx0" brushRef="#br0" timeOffset="82100.5734">1880 13542 607 0,'-18'0'365'0,"-21"0"-50"0,0 5-110 15,1 9-125-15,7 7-40 16,13 10-38-16,11 4-3 15,17 2-3-15,9-2-1 16,15-4 4-16,5-6 3 16,6-12 34-16,-1-7 16 0,-10-9 51 15,-6-5 24-15,-22-7-14 16,-10 1-10-16,-19-2-54 16,-14 0-24-16,-7 1-45 15,1 0-50 1</inkml:trace>
  <inkml:trace contextRef="#ctx0" brushRef="#br0" timeOffset="82389.1574">2056 13575 1127 0,'0'0'476'0,"1"0"-288"0,0 1-80 15,-1-1-70 1,0 0-30-16,1 8-10 16,5 14 2-16,13 29 0 15,-10-27 1-15,6-3 4 0,6-5-3 16,0-4 37-16,8-7 19 16,-7-7 49-16,-1-5 20 15,-4-7-19-15,-4-1-12 16,-4-1-45-16,-4 0-17 15,-5 1-68-15,-4-2-72 16</inkml:trace>
  <inkml:trace contextRef="#ctx0" brushRef="#br0" timeOffset="82606.2861">2319 13622 863 0,'6'14'438'16,"5"9"-143"-16,3 1-126 15,2-3-30-15,5-1-52 16,2-3-28-16,0-8 24 16,-5-5 17-16,0-10 13 15,-6-9 8-15,4-3-30 16,-2-4-20-16,-2-1-29 16,-2 1-8-16,-6 2-33 15,0 3-48-15,0 10 24 16</inkml:trace>
  <inkml:trace contextRef="#ctx0" brushRef="#br0" timeOffset="82800.4637">2731 13551 1327 0,'-1'0'566'16,"-2"4"-323"-16,4 9-110 15,4 4-107-15,2 4-9 0,3 3-2 16,-1 1-6-16,0 0-3 16,2-1 32-16,0-3-32 15</inkml:trace>
  <inkml:trace contextRef="#ctx0" brushRef="#br0" timeOffset="83111.8752">3091 13583 1006 0,'-6'-8'461'0,"-9"-12"-196"16,0 5-91-16,3 6-70 15,-1 8-30-15,4 7-33 16,-2 7-11-16,2 6-16 15,-1 1-3-15,6 7-5 0,8 1 0 16,7 0 3 0,6-3 4-16,-2-8 1 0,2-2 4 15,-4-10 5-15,-5 0 7 16,-3-8 16-16,-5 0 1 16,-5-5-10-16,2 0 8 15,-7 0-102-15,0 0 466 16</inkml:trace>
  <inkml:trace contextRef="#ctx0" brushRef="#br0" timeOffset="83342.0471">3283 13536 960 0,'20'0'465'16,"16"-2"-184"-16,10 7-123 16,-1 3-7-16,-7 0-66 15,-3 7-19-15,-11-7-32 16,-4-2-9-16,-8 1-32 16,-4-5-65-16,-5 0 19 15</inkml:trace>
  <inkml:trace contextRef="#ctx0" brushRef="#br0" timeOffset="83496.2643">3429 13618 1006 0,'-1'8'437'16,"1"9"-224"-16,3 3-39 16,3 6-66-16,2 0-29 15,4 0-49-15,-5-3-6 0,1-3-25 16,1-3 27-16</inkml:trace>
  <inkml:trace contextRef="#ctx0" brushRef="#br0" timeOffset="83930.1713">3672 13578 961 0,'-8'6'414'16,"-6"3"-204"-16,5 8-120 15,2 3-27-15,9 7-17 16,7 3-5-16,8 1-3 16,4-2 4-16,4-10 12 15,1-4 1-15,2-11 3 16,0-6 0-16,-4-9-6 0,-3-4-6 15,-6-4-12-15,-3-1-5 16,-1-1-10-16,-7 0-2 16,-1 4-4-16,-7 1-4 15,-3 5-8-15,3 4-6 16,0 8-22-16,4 5-2 16,0 6 0-16,6 4 7 15,8 4 22-15,-3 1 4 0,7 1 14 16,-3-5 5-16,1-4 12 15,2-2 2-15,0-6 2 16,-6-5-1-16,-4-6-7 16,-1-2 3-16,-2-5-95 15,-2 1-76-15</inkml:trace>
  <inkml:trace contextRef="#ctx0" brushRef="#br0" timeOffset="84073.2019">3940 13446 1166 0,'-1'-2'578'16,"-4"-1"-230"-16,1 4-183 16,4-1-70-16,-1 0-85 15,1 0-10-15,0 4-85 16,4 16-40-16</inkml:trace>
  <inkml:trace contextRef="#ctx0" brushRef="#br0" timeOffset="84384.0463">4390 13645 749 0,'-2'-5'410'15,"-8"-8"-50"-15,-4 1-118 0,-3 7-94 16,-4 3-38-16,2 5-75 15,2 6-25-15,1 6-17 16,2 2-5-16,8 9 1 16,4 0 3-16,8 3 6 15,7 2 2-15,6-3 6 16,3-5 5-16,1-7 21 16,1-7 6-16,-4-10 31 15,-6-5 12-15,-6-9-10 16,-8-2-2-16,-4-4-30 15,-3 0-37-15,-9 4 413 16</inkml:trace>
  <inkml:trace contextRef="#ctx0" brushRef="#br0" timeOffset="84903.1826">4812 13701 516 0,'3'4'338'16,"-2"2"-18"-16,-7 8-95 15,-3 2-22-15,-15 4-62 16,-4 2-35-16,-5 1-38 15,-3-1-14-15,2-8-22 16,4-3 1-16,2-12-3 16,3-7-1-16,6-12-6 15,5 3-8-15,4-5-10 16,5 2-6-16,7 8-10 0,-1-6-6 16,12 9-1-16,2 0 11 15,6 8 11-15,0 4 5 16,-1 11 4-16,2 3-6 15,-2 9-5-15,3 1 1 16,1 2 19-16,-1 0-22 16</inkml:trace>
  <inkml:trace contextRef="#ctx0" brushRef="#br0" timeOffset="85138.3019">5195 13644 1314 0,'0'-1'520'0,"0"-1"-364"15,1 1-57-15,-1 1-69 16,0 0-21-16,0 0-82 15,0 0-81-15</inkml:trace>
  <inkml:trace contextRef="#ctx0" brushRef="#br0" timeOffset="85321.6666">5200 13788 1189 0,'0'4'566'16,"0"2"-233"-16,0 0-39 0,0-1-89 15,0-1-68-15,1-3-74 16,-1-1-12-16</inkml:trace>
  <inkml:trace contextRef="#ctx0" brushRef="#br0" timeOffset="85865.5149">6372 13598 1261 0,'0'8'465'16,"-4"4"-313"-16,4 29-141 15,4 19-18-15,2 35 27 16,4 7 7-16,1 1 2 16,0-7 1-16,-4-27-6 15,-2-9-2-15,-4-19-30 16,-1-9-52-16</inkml:trace>
  <inkml:trace contextRef="#ctx0" brushRef="#br0" timeOffset="86074.0457">6274 13649 1022 0,'19'-1'372'0,"12"-3"-262"16,25 4-85-16,20 0 6 15,20 6 15-15,4 3-9 16,0 7-6-16,-13 4-5 16</inkml:trace>
  <inkml:trace contextRef="#ctx0" brushRef="#br0" timeOffset="86356.5261">6372 14350 876 0,'9'-1'336'0,"13"-3"-220"15,8 2 1-15,6 2-7 16,6 2-29-16,7 5-55 16,0 0-10-16,0-1 50 15,-3-4-87-15</inkml:trace>
  <inkml:trace contextRef="#ctx0" brushRef="#br0" timeOffset="86562.2027">6307 14048 966 0,'6'0'378'0,"7"4"-225"0,15 0-72 15,8-2 7-15,15 4 6 16,9-3-25-16,11 7-18 16,0-1-11-16,-9 2-34 15,-6 0-78-15</inkml:trace>
  <inkml:trace contextRef="#ctx0" brushRef="#br0" timeOffset="86791.9561">6873 14142 1010 0,'-3'0'456'0,"0"3"-223"16,2 2-95-16,1-5-67 15,1 15-29-15,8 50 4 16,0-26-8-16,0 6-5 0,0-1-1 15,-4-4-14-15,1-4-1 16,-1-10-57-16,-8-7-81 16</inkml:trace>
  <inkml:trace contextRef="#ctx0" brushRef="#br0">6888 14145 984 0,'11'-9'440'0,"13"3"-198"16,7 6-71-16,-1 12-64 16,-2 8-15-16,-9 4-29 15</inkml:trace>
  <inkml:trace contextRef="#ctx0" brushRef="#br0" timeOffset="87505.628">6243 13357 962 0,'14'1'340'0,"19"-1"-286"16,7 0 0-16,15 1 20 15,11 1-3-15,14 2-16 16,7 1-11-16,7-2-27 16,-10-2-4-16,-15-3 0 15,-8 1-1-15,-27-2 2 16,-10 0-16-16,-22 1-14 15,-8-2-2-15,-15-4-5 16,-2 0 15-16,1-1 15 16,0 1 7-16,12 7 11 15,1 1 0-15,6 4-4 16,3 7 2-16,8 6 5 0,0 4 8 16,7 7 15-16,0-3 5 15,-3-2-7-15,-3-2-3 16,-5-12-15-16,-2 0 17 15,-2-2-65-15</inkml:trace>
  <inkml:trace contextRef="#ctx0" brushRef="#br0" timeOffset="87824.5483">7396 13935 863 0,'-1'-1'341'0,"1"-2"-195"16,7 2-28-16,-7 1-12 15,18 0 10-15,51 0-24 16,-21 0-14-16,1 2-25 16,-3-2-17-16,-4 0-18 15,-6 0-15-15,-16-1-122 16,-5 0-180-16</inkml:trace>
  <inkml:trace contextRef="#ctx0" brushRef="#br0" timeOffset="87994.2814">7444 14088 796 0,'7'0'438'0,"9"0"-125"0,11 0-74 16,5 0-40-16,11 1-80 15,4 2-33-15,4-2-48 16,-5 0-1-16</inkml:trace>
  <inkml:trace contextRef="#ctx0" brushRef="#br0" timeOffset="88435.9108">8171 13715 771 0,'-1'-11'437'0,"-2"-6"2"16,2 6-197-16,-1 14-134 15,2 11-26-15,1 24-76 16,0 17-10-16,6 27 7 15,3 5 3-15,2-4 2 16,1-8 1-16,-1-18 1 16,-5-6 2-16,-2-17-16 15,-2-5-44-15</inkml:trace>
  <inkml:trace contextRef="#ctx0" brushRef="#br0" timeOffset="88628.4712">8068 13697 969 0,'8'-4'379'16,"21"-7"-231"-16,13 1-102 16,21 1-31-16,11 1 2 15,12 3-10-15,-1 5-4 16,0 5-1-16,-8 5-16 15</inkml:trace>
  <inkml:trace contextRef="#ctx0" brushRef="#br0" timeOffset="88887.8627">8213 14300 864 0,'14'-2'334'0,"17"-4"-195"16,6 3-19-16,5-1 45 15,0 4-12-15,6 8-54 16,4-1-24-16,1-1-1 15,-2-5-88-15,-10-1-244 16</inkml:trace>
  <inkml:trace contextRef="#ctx0" brushRef="#br0" timeOffset="89090.15">8082 14015 1007 0,'2'-5'448'0,"16"-6"-167"16,8 2-159-16,27 6-64 15,10 0 6-15,11 6-19 16,5 0-11-16,-2-1-11 16,2-2-33-16</inkml:trace>
  <inkml:trace contextRef="#ctx0" brushRef="#br0" timeOffset="89352.7784">8695 14169 1181 0,'-2'-3'469'0,"0"7"-332"0,2 4-52 15,3 13-61-15,4 8-6 16,2 6 4-16,2 8-2 16,-2-2-5-16,1-3-1 15,-4-11-138-15</inkml:trace>
  <inkml:trace contextRef="#ctx0" brushRef="#br0" timeOffset="89575.9317">8783 14185 884 0,'11'-4'429'0,"17"-1"-146"16,0 5-73-16,-4 4-72 15,-3 4-31-15,-13 5-42 16,-7-1-9-16,-11 3-12 16,-8 2-5-16,-12-1-7 15,-5-2-6-15,-2-6-55 16,-1 0-51-16</inkml:trace>
  <inkml:trace contextRef="#ctx0" brushRef="#br0" timeOffset="89820.254">8948 14376 1155 0,'6'5'501'0,"8"8"-218"15,6 5-138-15,5 10-33 16,3 0-26-16,1 2-40 16,2 2-16-16,-4-7-12 15,-3-4 7-15,-7-6-114 16,-2-6-71-16</inkml:trace>
  <inkml:trace contextRef="#ctx0" brushRef="#br0" timeOffset="89992.8051">9168 14409 683 0,'-7'4'441'15,"-7"4"28"-15,-7 7-249 16,-2 5-35-16,-8 9-39 16,-1 1-12-16,-6 3-41 0,-2-5-15 15,7-4-31-15,2-6-10 16,14-6 361-16</inkml:trace>
  <inkml:trace contextRef="#ctx0" brushRef="#br0" timeOffset="90634.0527">8093 13430 993 0,'-2'-1'464'0,"-2"-2"-191"15,8 1-177-15,-4 1-36 16,19 0-48-16,58-5-6 16,-9 2 6-16,9 2 1 15,18 7-2-15,1 3-2 16,2 5-3-16,-8-2 0 16,-27-4 0-16,-20-2-21 0,-19-7-43 15,-14 1-14-15,-8-3-74 16,-2-2-16-16,-4-4-4 15,-6-4 11-15,2-2 75 16,-1-2 38-16,3 2 60 16,7 3 1-16,8 4 29 15,-1 5 19-15,1 4 41 16,1 2 16-16,-3 11 11 16,1 3 4-16,0 10-14 15,-2 3 12-15,-9 0 14 16,-5 0 0-16,-10-9-26 15,0 1-27-15,-4-1 58 16</inkml:trace>
  <inkml:trace contextRef="#ctx0" brushRef="#br0" timeOffset="92448.1355">7024 14217 787 0,'0'5'357'0,"-5"7"-165"0,-4 5-36 16,-13 1-55-16,-5 3-20 15,-7-7-22-15,-4-7-9 16,9-13-81-16</inkml:trace>
  <inkml:trace contextRef="#ctx0" brushRef="#br0" timeOffset="93056.1075">9447 14123 1337 0,'0'-2'538'0,"-2"4"-337"31,0-2-80-31,1 0 385 0</inkml:trace>
  <inkml:trace contextRef="#ctx0" brushRef="#br0" timeOffset="110021.3208">10261 13562 682 0,'-1'0'352'0,"-4"11"-86"0,2 12-96 16,-7 22-93-16,4 8-3 15,-7 16-19-15,1 2-19 16,3 1-19-16,0-6-3 16,8-25 1-16,1-9-1 15,3-22 12-15,2-12 7 16,1-18 3-16,-1-13 2 15,1-24-4-15,1-9-5 16,-6-12-2-16,3 0 15 0,0 14 5 16,2 10 3-16,11 16-17 15,-2 9-21 1,0 20-18-16,0 4-12 0,-6 25 9 16,6 10 1-16,3 11 3 15,5 10 2-15,3 3 2 16,0 1 1-16,-3 1 3 15,-5 0 1-15,-3-11-41 16,1-3-40-16</inkml:trace>
  <inkml:trace contextRef="#ctx0" brushRef="#br0" timeOffset="110276.4984">10821 13892 721 0,'-9'-10'468'0,"-7"-9"28"16,0-3-292-16,-3-1-44 16,2 5-70-16,-4 3-30 15,3 8-47-15,-2 8-23 16,3 14-26-16,3 6-4 16,11 12 9-16,5 0 10 15,16-2 16-15,5-7 4 16,2-10 4-16,6 0 4 15,-12-13 5-15,2 0 9 16,-6-8-103-16,-7-12-109 0</inkml:trace>
  <inkml:trace contextRef="#ctx0" brushRef="#br0" timeOffset="110369.8074">10782 13667 680 0,'-5'-11'336'0,"2"-5"-118"15,-2 3-108-15,5 13-111 16,0 5-59-16</inkml:trace>
  <inkml:trace contextRef="#ctx0" brushRef="#br0" timeOffset="110634.4514">10916 13844 646 0,'2'8'443'0,"5"14"34"16,1 5-157-16,1 9-149 15,2 6-52-15,0 2-73 16,-3-1-17-16,-2 1-15 15,-4-3-2-15,-5-1-10 0,-3-1-24 16,-3-7-89-16,-3 0 6 16,1-13-137-16,0-5-43 15,3-18-174-15,1-11-7 16,4-16 236-16,1-7 135 16,2-6 368-16,3-1 63 15,4 1-9-15,3-4-48 0,5 8-96 16,0 2-61-16,4 4-83 15,0 9-37-15</inkml:trace>
  <inkml:trace contextRef="#ctx0" brushRef="#br0" timeOffset="111015.9184">11153 13833 987 0,'0'-4'477'15,"1"-6"-170"-15,-1 7-179 16,-1 3-41-16,1 13-52 16,1 5-21-16,6 10-2 15,4 2 0-15,2-4-6 16,4-2 0-16,-1-10 4 16,-1-8 4-16,-3-8 15 15,-1-5 6-15,-5-9 26 0,-4-2 6 16,-2 0-4-16,-2-3-4 15,-2 5-26-15,2 3-11 16,-1 10-27-16,1 1-7 16,2 11-8-16,5 2 1 15,3 7 12-15,5 1 4 16,4-3 3-16,1-2 0 16,8-7-7-16,-4-6 35 0,-4-5 35 15,-3-3 16-15,-9-5 27 16,-2-2-34-16,-4 3-21 15,2-3-63-15,-1 5 338 16</inkml:trace>
  <inkml:trace contextRef="#ctx0" brushRef="#br0" timeOffset="111390.5336">11906 13792 1189 0,'5'0'467'0,"12"0"-289"16,6 3-59-16,15 2-32 0,7 2-8 15,3-4-35-15,-4 0-14 16,-9-3-8-16,-5-4-2 15,-13-5-36-15,-4 2-55 16,-7-3-108-16,-8 1-57 16,-7 7-24-16,-4 0 50 15,-2 3 100-15,-2 5 51 16,6 6 86-16,1 5 38 16,2 6 66-16,4 1 21 15,-3 2-1-15,5-1-27 16,2-2-59-16,5-3-16 0,9-1-1 15,2-4-61-15,6-7-208 16</inkml:trace>
  <inkml:trace contextRef="#ctx0" brushRef="#br0" timeOffset="111676.1127">12450 13908 808 0,'1'-10'417'0,"3"-9"-110"15,-3 2-46-15,-6 1-85 16,0-1-24-16,-12 2-49 16,-1-1-25-16,-2 6-44 15,0 9-25-15,3 10-33 16,4 10-5-16,5 10 3 16,4 2 7-16,6 2 12 0,8-4 4 15,9-6 6-15,4-6 5 16,4-12 15-16,-2-5 13 15,-5-9 46 1,-5-4 12-16,-7-10 0 0,-6-1-11 16,-11-4-33-16,-5 0-58 15,-2 8-167-15</inkml:trace>
  <inkml:trace contextRef="#ctx0" brushRef="#br0" timeOffset="112132.0752">12648 13798 492 0,'-3'-3'320'16,"-5"-3"-4"-16,4 6-99 15,1 12-113-15,0 3-29 16,4 10-31-16,2 3 6 16,4 3 21-16,0-2 1 15,-1-4 24-15,2-4 12 0,6-7 9 16,4-3 11-16,2-11-6 16,-1-3-9-16,-3-10-22 15,-4-6-19-15,-3-4-30 16,-3-4-13-16,-1 2-65 15,-2 1-78-15</inkml:trace>
  <inkml:trace contextRef="#ctx0" brushRef="#br0" timeOffset="112567.0861">13447 13833 843 0,'-2'-12'433'0,"-3"-10"-96"0,-1 1-95 16,-5 4-64-16,-4 4-31 16,-4 4-66-16,-3 6-24 15,-1 9-47-15,1 6-14 16,4 10-9-16,5 2-1 15,5 7 6-15,5 2 2 16,7-3 3-16,4-1 1 16,8-8 2-16,5-5 3 15,3-9 2-15,-1-7 3 0,-3-1 5 16,-5-5 2-16,-6-2 3 16,-4 2-1-16,-2 0-7 15,-2 6-10-15,-1 4-10 16,0-4-1-16,0 5 2 15,0 22 7-15,6 38 2 16,-1-27 1-16,2 8 0 16,3-3 0-16,-3-1 1 15,2-5 50-15,-2-9-139 16,0-6-88-16</inkml:trace>
  <inkml:trace contextRef="#ctx0" brushRef="#br0" timeOffset="112881.7899">13703 13799 958 0,'-3'-12'442'15,"-5"-10"-183"-15,0 5-83 16,0 10-88-16,1 5-33 15,2 9-45-15,-5 3-7 16,3 14-7-16,0 5 2 16,3 2 4-16,11 3 16 15,3-10 31-15,2-8 18 0,2-9 22 16,-1-5 0-16,-2-12-4 16,-1-4-10-16,-2-9-17 15,-7-1-14-15,-1 1-46 16,0 0-54-16,0 10-150 15,0 6-211-15</inkml:trace>
  <inkml:trace contextRef="#ctx0" brushRef="#br0" timeOffset="113179.9921">13872 13990 613 0,'9'2'437'15,"9"8"0"-15,2-10-151 16,-2-3-49-16,3-5-100 15,-1-10-29-15,-3-4-56 0,-1-8-18 16,-10-7-8 0,-6-2-3-16,-14-3-7 0,-3 4-3 15,-6 11-17-15,2 9-11 16,1 18-24-16,2 8-11 16,2 18 7-16,2 7 9 15,5 12 23-15,2 8 13 16,6 5 10-16,-2-4 0 15,3-1 3-15,0-7-1 0,0-3-1 16,2 1-1-16,-1-10-2 16,0-2-2-16,5-12 7 15,-1-5-56-15</inkml:trace>
  <inkml:trace contextRef="#ctx0" brushRef="#br0" timeOffset="113666.2426">14149 13734 908 0,'12'-2'420'16,"3"-4"-190"-16,8 3-86 15,-3 3-27-15,0 0-50 0,2 3-21 16,-4 1-24-16,-5-3-3 16,-4 0 1-16,-4-1 2 15,-5-1 1-15,-3 0-3 16,2 1-11-16,0 0-2 16,-4 0-4-16,-9 5 6 15,-26 32 9-15,30-15 0 16,4 6 0-16,4-2-2 15,4 1 3-15,2 0 3 0,10-7 9 16,0-5 5 0,5-13 3-16,3-5-2 0,-1-12-3 15,0-5-4-15,0-6-8 16,-4-2-2-16,-1-2-5 16,1 4-4-16,-3 5-9 15,-1 4-5-15,-5 13-20 16,-3 5-2-16,-3 12 1 15,-1 8 4-15,0 9 15 16,0 4 0-16,3 3-23 16,-2-5-62-16,3-10-226 15</inkml:trace>
  <inkml:trace contextRef="#ctx0" brushRef="#br0" timeOffset="113802.9487">14484 13553 1228 0,'-2'-1'472'16,"-1"-1"-378"-16,3 3-56 15,0-1-118-15</inkml:trace>
  <inkml:trace contextRef="#ctx0" brushRef="#br0" timeOffset="114318.2115">14739 13853 408 0,'3'-8'296'0,"1"-8"63"16,1 0-95-16,-4-3-28 15,-1 1-16-15,-5-1-20 16,-7 0-15-16,-5 4-54 15,-4 2-27-15,-1 12-67 16,1 4-26-16,5 13-23 16,5 5-4-16,6 8 7 15,5 2 2-15,8-2 4 16,1 0 3-16,8-11 2 16,-1-6 4-16,4-11 6 15,4-2 2-15,-3-14 4 16,3-4 1-16,-4-5-2 0,-1-2 0 15,-2 0-5-15,-1 2-3 16,-9 7-4-16,-1 2-2 16,-5 8-6-16,-1 2-13 15,-1 7-3-15,1 8-1 16,0 6 3-16,3 5 11 16,4 6 3-16,1 2 0 15,7 1 3-15,4-5 0 16,5-8 3-16,6-6 4 0,-1-11 5 15,2-2 2-15,-5-12 10 16,-3-6 4-16,-8-7 4 16,-1-3 1-16,-9-1-9 15,-5 1-9-15,-7 4-27 16,-6 2-30-16</inkml:trace>
  <inkml:trace contextRef="#ctx0" brushRef="#br0" timeOffset="114993.1383">15833 13833 427 0,'3'-1'262'0,"8"-2"-10"15,-2-3-4-15,-1-2-37 16,1 0-31-16,-2-1-46 16,-4-2-11-16,-4 0-24 15,-5-4-9-15,-11-4-8 16,-5 1-16-16,-8 0-28 16,0 6-12-16,-1 6-33 15,2 6-12-15,6 10-14 16,6 5-4-16,11 8 6 15,4 9 5-15,8 0 17 16,5 4 9-16,8-4 5 16,6-7 5-16,7-11 5 15,-1-8 5-15,1-14 7 16,-4-12 2-16,-8-11-2 16,-2-5-3-16,-9-6-7 0,-3-1-3 15,-4-7-1-15,0-3-1 16,-2-3-2-16,1 4 1 15,-1 14-1-15,-2 8 3 16,-2 22-8-16,0 8-5 16,-1 16-5-16,3 8-8 15,2 13 7-15,1 3 1 16,9 7 3-16,3 1 1 0,1-2 2 16,-1 3 2-16,-2-4 1 15,1-4 1-15,0-6-70 16,0-11-67-16</inkml:trace>
  <inkml:trace contextRef="#ctx0" brushRef="#br0" timeOffset="115470.6322">16182 13830 672 0,'6'-7'385'16,"3"-3"-83"-16,-1-3-88 16,0 1-27-16,-3-3-48 15,-2 0-22-15,-6-2-40 16,-5-3-18-16,-10 1-25 0,-4-2-7 16,-1 6-15-16,0 4-10 15,4 7-24-15,1 4-9 16,3 10-3-16,2 4 3 15,6 8 15-15,4 1 6 16,9 3 7-16,1-1 4 16,8-3 5-16,1-4 1 15,3-6 6-15,7-6 5 16,-3-10 3-16,3-4 2 0,-4-6-2 16,-4-2-5-16,-7 0-1 15,-4 1-2-15,-7 2-3 16,-1 3-2-16,-5 8-22 15,0 2-2-15,0 11-1 16,-3 8 1-16,3 13 17 16,5 9 2-16,0 11 9 15,3 5 3-15,2-3 1 16,0-4 0-16,3-11-6 16,0-12-1-16,0-7 14 15,-2-7-38-15</inkml:trace>
  <inkml:trace contextRef="#ctx0" brushRef="#br0" timeOffset="116200.9627">16380 13983 713 0,'5'-9'354'0,"4"-5"-107"16,0 0-28-16,-3 6-21 15,-2 4-25-15,-1 9-58 16,-3 6-25-16,2 14-63 16,2 7-8-16,-3-1-1 15,2 2-2-15,0-8 49 16,0-6-75-16</inkml:trace>
  <inkml:trace contextRef="#ctx0" brushRef="#br0" timeOffset="116584.1567">16929 13927 841 0,'4'11'420'0,"1"12"-91"15,-4 3-177-15,-9 0-64 16,-5-2-18-16,-6-8-27 16,3-3-36-16</inkml:trace>
  <inkml:trace contextRef="#ctx0" brushRef="#br0" timeOffset="116841.2706">17250 13643 710 0,'10'-3'378'0,"21"-3"-36"16,8 2-183-16,13 4-55 16,3 4-23-16,-7-1-36 15,-6-2-12-15,-14-1-18 16,-3-4-49-16,-13-3-160 16,-6 1-220-16</inkml:trace>
  <inkml:trace contextRef="#ctx0" brushRef="#br0" timeOffset="116991.1557">17446 13673 473 0,'0'9'318'15,"0"11"-9"-15,0 4-76 16,-2-1-18-16,2 5-63 16,5-1-34-16,7-5-64 15,1-1-25-15,7-12-131 16,-4-5-287-16</inkml:trace>
  <inkml:trace contextRef="#ctx0" brushRef="#br0" timeOffset="117250.359">17833 13705 1047 0,'-9'-7'484'16,"-10"-5"-221"-16,-2 1-69 0,0 4-104 15,1 6-37-15,3 8-50 16,1 5-13-16,5 7-10 16,7 7 1-16,6-1 12 15,8 3 12-15,9-5 24 16,3-7 6-16,4-6 36 16,1-6 8-16,-5-10 3 15,-6-4 3-15,-8-10-18 16,-4 2-59-16,-2-4 57 15</inkml:trace>
  <inkml:trace contextRef="#ctx0" brushRef="#br0" timeOffset="117648.1268">18228 13638 775 0,'10'2'363'16,"15"6"-118"-16,5 7-48 16,1 11-15-16,0 3-11 0,-10 3-37 15,-7 1-14-15,-11-8-37 16,-2-3-19-16,-4-11-24 15,-1-4-4-15,2-9 0 16,-1-5-3-16,4-9-9 16,3-5-13-16,3-4-22 15,5 1-6-15,3 4 0 16,2 2 3-16,5 5 5 16,-1 2 0-16,0 7-1 15,-6 4 1-15,-4 6 4 16,2 6 5-16,-7 10 9 15,2 5 3-15,-8 6-1 16,-2 2 29-16,2 0 373 16</inkml:trace>
  <inkml:trace contextRef="#ctx0" brushRef="#br0" timeOffset="118113.4946">18666 13667 790 0,'10'-14'352'0,"9"-17"-157"16,4 2 18-16,0 3 5 15,3 5-14-15,-2 14-54 16,-1 4-33-16,-3 21-70 16,-4 6-22-16,-1 13-10 15,-3 8 0-15,-2 3 1 16,-2 2 1-16,2-2-1 15,2-5 1-15,0-15-1 16,1-7 1-16,-4-17 7 16,-1-4 4-16,-7-12 3 0,-1-8-3 15,-15-6-16 1,-4-2-12-16,-11 6-17 16,-2 6-8-16,-4 14-2 0,0 4 3 15,6 12-42-15,6 2-40 16,16-1-151-16</inkml:trace>
  <inkml:trace contextRef="#ctx0" brushRef="#br0" timeOffset="118279.3314">19102 13836 848 0,'6'-3'577'16,"3"1"13"-16,0 0-355 15,1-1-71-15,-2 0-131 16,1-1 390-16</inkml:trace>
  <inkml:trace contextRef="#ctx0" brushRef="#br0" timeOffset="118738.4861">19618 13725 610 0,'0'13'315'0,"-4"5"-108"0,4 7-85 16,-1 1-32-16,-3-9-45 16,2-1-10-16,-2-11 8 15,-3-6 1-15,4-9-1 16,4-7-4-16,6-8 0 15,0-1 9-15,6-4 27 16,-3 3 6-16,5 1-11 16,5 3-8-16,4 13-21 15,0 3-10-15,-3 11-13 16,-2 4-12-16,-9 8-11 16,0 7-2-16,-5 4 5 15,1 3 2-15,-3 2-24 16,2-5-56-16</inkml:trace>
  <inkml:trace contextRef="#ctx0" brushRef="#br0" timeOffset="119116.4861">20104 13643 789 0,'-6'-5'411'15,"-10"-5"-122"-15,1 3-104 16,-1 4-113-16,2 2-29 16,3 5-25-16,-2 4-11 0,8 5-9 15,3 2-2-15,6-1 1 16,1 0 5-16,8-3 10 16,1-4 3-16,1-5 6 15,4-1 2-15,-8-3 4 16,-2-4 1-16,-9 1-10 15,-8-2-7-15,-9 1-11 16,-6 2-4-16,0 3 8 16,-3 1 4-16,12 8 3 15,4 2-1-15,4 3-8 16,4 4-2-16,2 1 0 16,3-2 0-16,7 5 3 15,3-3 2-15,8-3 2 16,3-2-31-16,10-7-138 15</inkml:trace>
  <inkml:trace contextRef="#ctx0" brushRef="#br0" timeOffset="119446.3069">20456 13717 1078 0,'-14'-14'524'0,"-6"-8"-208"16,-2-1-126-16,-1 2-50 15,4 7-75-15,-4 4-32 0,1 12-39 16,1 5-12-16,5 9-3 16,3 5 1-16,6 6 11 15,7 2 2-15,7 0 4 16,5 0 0-16,8-8 3 16,6-5 3-16,-2-11 10 15,1-7 7-15,-2-15 6 16,-8-6 1-16,5-8-3 15,-7-5-1-15,-4-5-2 16,0-4 0-16,-9-8 13 16,0-2-3-16,2 4-11 15,3 7-7-15,3 18-70 16,0 12-64-16,3 18-433 16</inkml:trace>
  <inkml:trace contextRef="#ctx0" brushRef="#br0" timeOffset="119633.3022">20619 13674 1090 0,'-4'4'505'0,"-4"1"-173"16,2 8-234-16,1 3-25 15,4 2-37-15,1 2-12 16,4-5 28-16,-1 1-65 15,2-4-166-15</inkml:trace>
  <inkml:trace contextRef="#ctx0" brushRef="#br0" timeOffset="119770.7499">20637 13517 1511 0,'-3'-4'562'0,"0"-3"-444"15,3 2-81-15,3 9-85 16,5 4-57-16</inkml:trace>
  <inkml:trace contextRef="#ctx0" brushRef="#br0" timeOffset="120064.4395">20939 13655 1073 0,'-5'-7'489'16,"-5"-6"-230"-16,-3 0-103 15,4 5-114-15,0 6-35 16,-2 7-26-16,2 6-7 16,0 6 9-16,4 4 6 15,5 1 12-15,7 1 11 16,9-3 19-16,2-4 13 0,0-7 19 15,2-6 16-15,-9-5 14 16,-2-6-1-16,-5-5-25 16,-7-2-23-16,-1-4-57 15,-4 0 37-15</inkml:trace>
  <inkml:trace contextRef="#ctx0" brushRef="#br0" timeOffset="120488.2585">21738 13577 907 0,'-8'-7'428'16,"-12"-5"-205"-16,-1 6-80 0,-4 8-87 15,0 11-43 1,3 11-14-16,1 3-7 0,10 6 4 15,8 1 2-15,6-4 28 16,8-2 18-16,7-7 22 16,1-6 8-16,5-10 12 15,0-8 5-15,-8-8 0 16,-1-4-1-16,-17-8-37 16,-10 0-20-16,-12 0-25 15,-3 2-8-15,0 6-65 16,5 7-56-16</inkml:trace>
  <inkml:trace contextRef="#ctx0" brushRef="#br0" timeOffset="120693.0061">21829 13621 1074 0,'15'-1'437'0,"18"-5"-275"0,1 2-47 16,1 1-48-16,0-4-20 16,-5 4-20-16,-4-2-12 15,-8 2-91-15,-7 3-100 16</inkml:trace>
  <inkml:trace contextRef="#ctx0" brushRef="#br0" timeOffset="120836.3646">21990 13644 625 0,'-3'7'357'0,"-1"10"-46"16,-3 3-66-16,7 4-93 15,-1 2-38-15,3-6-55 16,2 0-24-16,3-5-63 16,7-5-54-16</inkml:trace>
  <inkml:trace contextRef="#ctx0" brushRef="#br0" timeOffset="121132.3151">22367 13680 774 0,'-4'-9'457'0,"-7"-11"-76"16,-5 3-149-16,-2 1-48 15,-2 4-87-15,0 6-35 16,0 8-43-16,0 4-11 16,0 9-5-16,2 0 3 0,6 6-1 15,6 0 1-15,8 1 18 16,9 0 9-16,10-4 17 16,8-1 8-16,2-12-5 15,-3-4-4-15,-5-9-8 16,-4-7-5-16,-4-1-58 15,-4-1-52-15</inkml:trace>
  <inkml:trace contextRef="#ctx0" brushRef="#br0" timeOffset="121470.2769">22797 13401 539 0,'1'3'358'15,"3"8"8"-15,-2 7-111 16,-2 18-106-16,1 8-24 16,-1 10 3-16,0 2-12 15,7 0-27-15,-3-4-13 0,1-9-48 16,1-6-9 0,-4-15-51-16,3-4-58 0</inkml:trace>
  <inkml:trace contextRef="#ctx0" brushRef="#br0" timeOffset="121720.0164">22712 13256 1056 0,'15'-12'470'0,"23"-11"-220"16,5 3-54-16,10 8-63 15,4 5-30-15,4 12-47 16,0 9-13-16,1 16-21 16,-11 5-7-16,-21 5-8 0,-10 0 1 15,-28-9 7-15,-15-1 5 16,-23-7 6-16,-12-1-1 16,-2-7-7-16,4-4-5 15,12 0-604-15</inkml:trace>
  <inkml:trace contextRef="#ctx0" brushRef="#br0" timeOffset="122689.1681">1664 14862 832 0,'-5'-4'410'0,"-5"3"-149"16,1 6-88-16,3 19-109 15,2 9-21-15,10 11-21 16,7 3-2-16,12-7 4 15,6-7-1-15,7-13 2 16,5-7 0-16,1-15 5 0,-1-6 3 16,-8-15 5-16,-5-2 2 15,-10-8-1-15,-7-6-3 16,-16-7 0 0,-14-10-2-16,-20-8-2 0,-8-2 14 15,-6 10-78-15,3 9-5 16,11 19-10-16,6 7-23 15,13 13 47-15,7 6-14 16,2 11-15-16,4 10-1 0,13 12 18 16,3 4 11-16,15 3 18 15,9 0 4-15,9-4-119 16</inkml:trace>
  <inkml:trace contextRef="#ctx0" brushRef="#br0" timeOffset="122951.3549">2345 14972 494 0,'-4'12'336'0,"-9"12"59"15,-5-4-136-15,-10-1-86 16,-3-6-26-16,-5-7-60 16,0-4-26-16,2-8-26 15,-1-3-11-15,4-8-15 0,2-1-5 16,5-5-13-16,11-1-8 15,13 8-12-15,5 0-3 16,10 10 14-16,3 7 16 16,4 11 23-16,1 10 11 15,7 9-5-15,-2 1-7 16,4 0 19-16,2-3 482 16</inkml:trace>
  <inkml:trace contextRef="#ctx0" brushRef="#br0" timeOffset="123615.5934">3195 14839 677 0,'-5'-6'371'0,"-10"-6"-42"0,-3 2-82 16,-4 6-67-16,1 3-29 16,3 7-72-16,3 3-31 15,10 2-56-15,4 0-13 16,10 0-2-16,10-2 3 16,8-3 18-16,-1-3 3 15,1-2 5-15,-7-1-9 0,-8 0-3 16,-7-1-2-16,-10 1-6 15,-7 1 9-15,-10 5-2 16,-2 2 0-16,-1 4 1 16,-1 0 0-16,13 7 0 15,3 1-3-15,7 5 3 16,6-5 0-16,4-1 0 16,5-5 5-16,8-6 6 15,1-1 5-15,6-13 8 16,-1-5 0-16,2-9-2 15,-1-9-2-15,-4 0-4 16,1 0-1-16,-9 4-1 16,-5 5-1-16,-3 10 11 15,-6 3-3-15,0 10 4 16,-1 9 2-16,2 10-14 16,2 4 2-16,4 10-6 15,3 1-1-15,-1-7 14 0,1-2-45 16,-3-8-116-1</inkml:trace>
  <inkml:trace contextRef="#ctx0" brushRef="#br0" timeOffset="123788.1965">3337 14620 1435 0,'-4'-5'564'0,"-1"-3"-395"15,0-1-84-15,5 6-55 16,5 3-93-16,0 5-186 16</inkml:trace>
  <inkml:trace contextRef="#ctx0" brushRef="#br0" timeOffset="123984.7921">3477 14809 970 0,'5'18'459'0,"9"25"-203"15,-3-2-70-15,2-3-94 16,4-7-34-16,1-17-8 16,1-7 8-16,3-11 27 15,-2-8 6-15,0-11 2 16,1-4-2-16,-6-6-20 16,-1-2-10-16,-6 2-17 0,-7 2-34 15,0 7-130-15,-1 7-98 16</inkml:trace>
  <inkml:trace contextRef="#ctx0" brushRef="#br0" timeOffset="124479.2591">4033 14870 1009 0,'2'7'415'0,"-2"2"-249"16,0 2-34-16,-3 1-43 15,-4 1-21-15,-9 2-33 16,-4 1-5-16,-2-4-9 16,-1-6-4-16,1-5-4 15,3-4-1-15,3-5-4 16,1-1-2-16,8-8-8 16,4 2-8-16,8-2-4 15,4 3-1-15,5 5 0 16,1 3 4-16,0 7 9 15,0 6 4-15,1 10 8 16,3 4 3-16,-3 1-3 16,2-2-1-16,4-7 0 15,-2-2 2-15,3-7 3 16,-2-3-11-16,-6-5-42 0,0-3-23 16,-5-6-20-16,0 0 8 15,2-2 39-15,-3-6 21 16,1 2 14-16,0-1 0 15,-2 3 14-15,-1 4 20 16,-3 11 30-16,-1 3 3 16,0 9 5-16,-1 5-13 15,1 6-14-15,0 5 2 16,2-3-11-16,-1 1-4 0,2-7-15 16,0-6-5-16,-2-3-13 15,2-4-30-15</inkml:trace>
  <inkml:trace contextRef="#ctx0" brushRef="#br0" timeOffset="124696.9113">4616 14811 1072 0,'3'-2'557'16,"0"-4"-119"-16,3 2-299 16,-1 2-45-16,-2 1-64 0,-1 0-28 15,-2 1-103-15,0 0-233 16</inkml:trace>
  <inkml:trace contextRef="#ctx0" brushRef="#br0" timeOffset="124843.0901">4604 14977 1533 0,'0'1'702'0,"-1"3"-307"16,1-2-124-16,0-2-124 16,0-1-40-16,0 0-873 15</inkml:trace>
  <inkml:trace contextRef="#ctx0" brushRef="#br0" timeOffset="125859.4861">1984 16443 228 0,'5'-7'153'0,"2"-12"49"15,-1-2 25-15,-12-3 24 0,-4-3-9 16,-16 4-42-16,-8 3-30 16,-7 2-31-16,-5 6-24 15,7 8-57-15,3 4-18 16,11 13-58-16,10 6-12 16,10 13 1-16,8 6 1 15,12 4 14-15,4-5 10 16,9-9 8-16,3-11 6 15,0-12 6-15,1-5 5 0,-2-11 10 16,-2-9 1-16,-5-12-1 16,-2-6-4-16,-7-7-9 15,2 0-1-15,-8-4-2 16,-5-3 0-16,-5-2 3 16,-6-1-1-16,-2-1-1 15,-1 8 9-15,3 18 11 16,0 9 2-16,3 21-7 15,3 10-13-15,2 17-20 16,4 9-4-16,7 16 2 16,4 6 4-16,1 1 11 15,-3 9 6-15,-5 6 2 16,-1-6 2-16,-2-5-4 16,0-13-2-16,1-24 1 15,-4-8 1-15,2-16-56 16,2-7-68-16</inkml:trace>
  <inkml:trace contextRef="#ctx0" brushRef="#br0" timeOffset="126153.8772">2271 16054 1219 0,'0'0'541'0,"-3"3"-288"15,2 5-98-15,1 19-91 16,0 3-14-16,7 15 5 16,0 5 1-16,-2 3-11 15,2 4-11-15,-3-6-16 16,0-5-1-16,-2-14-3 15,0-10-14-15,1-12-131 16,-1-7-13-16</inkml:trace>
  <inkml:trace contextRef="#ctx0" brushRef="#br0" timeOffset="126355.2382">2262 15996 989 0,'3'-3'453'16,"6"-11"-192"-16,10 3-98 15,21 1-88-15,8 0-29 16,11 8-36-16,-3 7-7 16,-6 9-1-16,-7 4 2 15,-5 2-98-15</inkml:trace>
  <inkml:trace contextRef="#ctx0" brushRef="#br0" timeOffset="126615.2924">2372 16510 1033 0,'2'1'467'15,"2"1"-172"-15,14 0-157 16,9 0 9-16,6-1-28 16,7-1-30-16,-5 0-43 0,-2-2-14 15,-5-1-23-15,-4-3-41 16,-5-5-181-16</inkml:trace>
  <inkml:trace contextRef="#ctx0" brushRef="#br0" timeOffset="126814.3457">2335 16304 1364 0,'3'-1'540'0,"8"-4"-373"16,11 3-48-16,15-2-52 16,10 2-30-16,2 1-27 15,-4 0-11-15,-4 3-90 16</inkml:trace>
  <inkml:trace contextRef="#ctx0" brushRef="#br0">2761 16471 946 0,'-1'-7'469'0</inkml:trace>
  <inkml:trace contextRef="#ctx0" brushRef="#br0" timeOffset="127484.6833">2738 16420 905 0,'10'-5'423'15,"14"-9"-181"-15,7 6-53 16,6 9-65-16,1 2-23 16,-1 11-30-16,-3 1-5 15,-13 4-24-15,-2-1-8 16,-21 0 9-16,-7-1 2 0,-13-2 0 16,-9-2 0-16,-6-7-6 15,-4-5-61-15</inkml:trace>
  <inkml:trace contextRef="#ctx0" brushRef="#br0" timeOffset="128072.2516">3415 16231 569 0,'6'1'344'0,"16"3"-17"16,5-1-83-16,1-3-84 16,8-1-44-16,5-3-64 0,2 2-15 15,7 1-93-15,-4 0-114 16</inkml:trace>
  <inkml:trace contextRef="#ctx0" brushRef="#br0" timeOffset="128280.2833">3460 16390 658 0,'0'6'395'16,"4"3"26"-16,9 2-235 15,7-2-19-15,13-1-32 16,4 0-29-16,11-2-47 15,-1-3-17-15,-4-3 19 16,-7 0-70-16,-14-3-539 16</inkml:trace>
  <inkml:trace contextRef="#ctx0" brushRef="#br0" timeOffset="128773.1681">2757 16478 988 0,'0'1'423'0,"0"9"-195"16,-1 8-61-16,-3 13-66 15,2 7-10-15,-2 6-13 16,2 1-6-16,2-3-10 15,0 0-2-15,0-8-49 16,2-2-38-16</inkml:trace>
  <inkml:trace contextRef="#ctx0" brushRef="#br0" timeOffset="129363.0559">4282 15842 556 0,'1'-6'365'0,"-1"-3"0"16,1 6-91-16,-1 19-131 16,0 14-56-16,2 29-71 15,-1 9 7-15,1 15 1 16,3 1 2-16,-3-6 2 16,0-5-4-16,2-12-6 15,-2-14 0-15,4-22-69 16,1-10-105-16</inkml:trace>
  <inkml:trace contextRef="#ctx0" brushRef="#br0" timeOffset="129594.755">4490 16214 868 0,'-17'0'423'0,"-11"0"-175"16,-12 2-88-16,2 3-41 15,6 4-59-15,7 4-28 16,16 5-28-16,6 1-2 16,15 4-8-16,11-1 5 15,11-3 9-15,8-1 1 16,-2-7 1-16,-3-2 23 16,-1-5-112-16,-8-4-86 15</inkml:trace>
  <inkml:trace contextRef="#ctx0" brushRef="#br0" timeOffset="129917.9667">4652 16358 722 0,'5'5'404'16,"2"0"-49"-16,5 3-204 15,5-2 4-15,3-5-53 16,2-1-19-16,4-9-23 15,-5-1-9-15,-4-6-11 16,-6-2-1-16,-10 5-8 16,-3-2-5-16,-14 2-13 15,-6 3-7-15,-9 1-11 16,-2 8-7-16,1 6-11 16,3 10-4-16,7 11 13 0,5 8 7 15,10 11 13 1,7 2 5-16,13-4 1 0,5-6 10 15,10-9 16-15,7-9 13 16,5-10 5-16,2-1-9 16,2-15-12-16,-4-2 171 15</inkml:trace>
  <inkml:trace contextRef="#ctx0" brushRef="#br0" timeOffset="130487.3787">5272 16279 900 0,'-4'2'357'0,"-1"2"-221"15,12 2-103-15,32 2-25 16,17-1 6-16,35-6 55 16,22 0 14-16,33-5 16 15,17-3 5-15,31-2-39 16,2 0-26-16,-3 0-22 16,-9 1 5-16,-39 4-32 15,-20 0-3-15,-43 4 16 16,-20 6 91-16</inkml:trace>
  <inkml:trace contextRef="#ctx0" brushRef="#br0" timeOffset="130937.9362">5491 15347 780 0,'0'-16'382'0,"4"-12"-125"16,-4 6-38-16,3 12-57 16,-3 8-50-16,0 9-59 15,3 14-35-15,1 28-25 16,4 14 5-16,0 24 2 15,2 0 4-15,-8 6 5 16,1-1 3-16,-3-8 1 16,0-3-1-16,0-21 3 15,-1-15 0-15,0-21-2 0,1-9-49 16</inkml:trace>
  <inkml:trace contextRef="#ctx0" brushRef="#br0" timeOffset="131495.4353">6105 15902 887 0,'-1'-5'394'0,"-1"-10"-185"16,0 0-47-16,-4-1-28 16,-3-5-15-16,-9 4-11 15,-4-1-14-15,-8 1-34 16,-1 3-11-16,2 4-33 16,0 4-10-16,4 8-21 15,2 7-7-15,4 9-5 16,7 3 5-16,14 10 9 15,6 6 6-15,14-3 4 16,1-3 3-16,5-7 5 0,-1-11 2 16,-3-11 6-16,5-8 4 15,-2-17 4-15,-4-6 0 16,0-11-6-16,-4 0-7 16,-6-6-7-16,-5-3-1 15,-8-8 1-15,-3-5 5 16,-8-5 1-16,1 0-2 15,1 18 1-15,1 9 4 0,3 24-3 16,0 14-2-16,3 17-8 16,2 10-8-16,1 16 0 15,5 8 1-15,0 5 8 16,1 3 5-16,0 2 7 16,-2 1 1-16,2-2 1 15,3 1-2-15,0-11 47 16,3-10-79-16,3-10-103 15</inkml:trace>
  <inkml:trace contextRef="#ctx0" brushRef="#br0" timeOffset="131971.545">6431 15854 754 0,'0'-3'388'0,"-2"-8"-109"0,-1 0-71 16,0-1-84-16,1-1-23 16,-6 0-15-16,-7 0 2 15,-6 3-7-15,-7-1-10 16,-1 6-37-16,2 3-22 15,4 6-28-15,3 5-11 0,10 4-5 16,4 2 3 0,6 1 11-16,3-1 6 0,8-4 12 15,3-4 3-15,4-7 5 16,3 0 1-16,1-5 2 16,-4-3 0-1,-4-4 0-15,-5 2 0 0,0 2-7 16,-3 2-7-16,-2 9-9 15,3 8-1-15,-7 11 4 16,2 5 6-16,6 12 2 16,0 3 1-16,1 2-1 15,-3-4 1-15,-4-8 2 16,-1-4 1-16,2-9 6 16,-1-3 1-16,-2-11-40 15,-1 2-70-15</inkml:trace>
  <inkml:trace contextRef="#ctx0" brushRef="#br0" timeOffset="132172.1595">6567 15979 1076 0,'2'-4'495'0,"3"0"-214"0,-2 5-150 16,-3-1-32-16,0 0-46 15,3 13-18-15,5 43-13 16,-5-28-4-16,0-3-7 16,-3-4-7-16,0-9-63 15</inkml:trace>
  <inkml:trace contextRef="#ctx0" brushRef="#br0" timeOffset="132479.6389">6802 15387 980 0,'-1'-5'513'15,"-1"-6"-152"-15,2 10-163 0,-1 6-58 16,-2 21-82-16,0 9-28 15,-1 22-9-15,4 8 3 16,7 8-1-16,-2 4-3 16,0 5-8-16,1-2-1 15,1-6 0-15,0-13-1 16,0-17 3-16,-1-8 0 16,-6-15 2-16,5-1-1 15,-1-9-30-15,-1-7 26 16</inkml:trace>
  <inkml:trace contextRef="#ctx0" brushRef="#br0" timeOffset="133212.187">5908 16638 714 0,'2'-10'397'15,"1"-13"-56"-15,1 15-168 16,2 8-34-16,3 12-60 16,0 9-38-16,3 13-6 15,-3 2 1-15,-2 7 4 16,1 0 1-16,-2-6-5 16,-1-5-5-16,-2-12-6 0,-3-7 3 15,-4-14 18-15,0-5 3 16,-2-13-1-16,-1-8-5 15,6-5-25-15,1-3-7 16,7 3-11-16,6 3-2 16,8 5-2-16,8 5 0 15,13 2 3-15,0 6 0 0,2 9-1 16,-5 2-1-16,-12 8-28 16,-9 0-38-16</inkml:trace>
  <inkml:trace contextRef="#ctx0" brushRef="#br0" timeOffset="134969.6473">6400 16564 647 0,'6'-4'306'0,"6"-9"-105"15,10 0-27-15,-1 3-28 16,1 5-24-16,2 11-33 16,-2 6-12-16,-8 7-26 15,-7 4 0-15,-11 4-8 16,-11-3-2-16,-8 0 0 15,-1-4-4-15,-1-6-7 16,4-5 0-16,9-9 0 16,7-3 7-16,7-8 14 15,4 1 18-15,9 2 19 16,0 4-2-16,10 8-15 16,9 6-23-16,2 7-24 15,2 1 32-15</inkml:trace>
  <inkml:trace contextRef="#ctx0" brushRef="#br0" timeOffset="156168.0482">7417 16164 532 0,'20'5'249'15,"10"0"-114"-15,19-5-72 0,5 2-22 16,5-4-36-16,1-2-105 16</inkml:trace>
  <inkml:trace contextRef="#ctx0" brushRef="#br0" timeOffset="156351.5601">7427 16329 709 0,'9'1'380'15,"7"1"-118"-15,18-5-75 16,7 1-9-16,11-2-86 16,4 3-25-16,-6 2-141 15</inkml:trace>
  <inkml:trace contextRef="#ctx0" brushRef="#br0" timeOffset="156698.1413">8185 15739 1061 0,'-6'0'447'0,"-2"0"-251"0,3 22-125 15,4 15-38-15,6 28-11 16,5 15-2-16,10 9 1 16,-1 1-1-16,2-14 0 15,-4-7-15-15,-3-14-56 16,2-11-82-16,-4-19-235 16</inkml:trace>
  <inkml:trace contextRef="#ctx0" brushRef="#br0" timeOffset="156893.7157">8382 16184 403 0,'2'-8'333'0,"-1"-4"59"16,-1 8-68-16,-10 4-112 15,-3 6-59-15,-4 4-70 16,-3 1-8-16,5 4-31 16,1-1-17-16,10 2-25 0,3-3-6 15,8 0-6-15,4-3 2 16,9-2 5-16,2-1-7 15,3-2-102-15,5-1-71 16</inkml:trace>
  <inkml:trace contextRef="#ctx0" brushRef="#br0" timeOffset="157188.9149">8556 16260 813 0,'-1'-1'402'0,"-1"-1"-159"15,2 2-68-15,0 0-93 16,0 0-26-16,3 0-21 15,21 5-3-15,34 7-9 16,-27-13-2-16,-5-7 2 16,-2-3 2-16,-6-3 2 15,-8-1 0-15,-9-1-2 16,-8-1-3-16,-13 4-7 16,-2 3 6-16,-11 10 4 15,0 5-1-15,2 11 0 16,1 7-11-16,11 8-11 15,7 5-1-15,12 4 3 16,6 3 2-16,11-8 4 16,8-3 2-16,11-12 3 15,3-6 6-15,4-8-36 16,-2-2-56-16</inkml:trace>
  <inkml:trace contextRef="#ctx0" brushRef="#br0" timeOffset="157704.1006">9231 16267 1120 0,'-2'2'376'15,"4"4"-333"-15,17 3-30 16,30 0 2-16,22 0 29 15,51-4 37-15,23 0 26 16,47 1 19-16,14-1-14 16,12 0-44-16,-3-3-25 15,-26-2-16-15,-18 0-2 16,-41 4-7-16,-19 5-13 0,-42 15-107 16</inkml:trace>
  <inkml:trace contextRef="#ctx0" brushRef="#br0" timeOffset="158566.6587">10097 15927 355 0,'-1'-1'228'0,"0"-6"26"16,1 1-61-16,0-4-10 15,0-5-9-15,-2-6-27 16,-7-4-15-16,-6-9-34 15,-8-2-16-15,-8 3-29 16,-1 5-13-16,-5 11-23 16,5 10-9-16,3 14-12 0,1 8-8 15,13 12-13-15,2 5-3 16,11 6 8 0,6 3 5-16,11-4 11 0,3-3 5 15,9-12 6-15,3-11 5 16,1-11 9-16,1-10 3 15,-1-17 4-15,-2-4-2 16,-8-13-2-16,-4-5 0 0,-8-12-9 16,-5-4-2-16,-4-11-5 15,-1 2-7-15,-2 12 1 16,1 9 0-16,0 25 1 16,-1 11-5-16,-1 16-8 15,0 7-2-15,1 15-5 16,1 13 5-16,0 11 7 15,4 4 2-15,2 6 4 16,0-2 4-16,3 3-2 16,-2-4 1-16,1 0 3 15,1-4 2-15,2 0-29 16,3-3-99-16</inkml:trace>
  <inkml:trace contextRef="#ctx0" brushRef="#br0" timeOffset="159152.5487">10398 15843 433 0,'5'-4'314'0,"2"-5"36"16,2-1-53-16,-1-4-86 15,-2-1-35-15,-2-2-53 16,-3-2-17-16,-4-2-21 15,-5-1-14-15,-9 3-24 16,-3 2-11-16,-5 5-30 16,0 6-8-16,1 9-14 15,0 2-3-15,8 9-8 16,0 3-3-16,9 5 0 16,6 1 2-16,4 2 14 15,6-2 5-15,6-6 11 16,3-3 3-16,7-10 6 15,0-4 1-15,2-6 3 16,1-5 1-16,-11-5-1 0,0-1-2 16,-5 2-2-16,-7 1-4 15,-2 8-11-15,-3 5-9 16,-5 9 3-16,0 6 2 16,2 19 7-16,-2 11 9 15,4 14 4-15,2 7 7 16,4-6 7-16,2-8 1 15,0-16-1-15,-1-8-5 0,-3-7 1 16,-2-7-39-16</inkml:trace>
  <inkml:trace contextRef="#ctx0" brushRef="#br0" timeOffset="166827.1998">9739 16823 653 0,'-5'10'337'0,"-9"20"-97"16,-7 0-65-16,-5 3-81 15,-5 3-30-15,-4-10-30 16,2-5-4-16,2-13-4 0,3-9-5 16,6-18-11-16,5-8-7 15,6-12-6-15,6-1-2 16,8 6 13-16,5 2 14 15,8 15 22-15,4 5 3 16,4 12-1-16,4 8-12 16,3 14-12-16,2 8 0 15,-4 12-6-15,-2 0 3 0,-11-4-1 16,-6-1 21-16,6-11-142 16</inkml:trace>
  <inkml:trace contextRef="#ctx0" brushRef="#br0" timeOffset="167180.9514">9778 16563 847 0,'4'-4'412'0,"4"-8"-129"15,6 4-128-15,8 6-86 0,0 2-20 16,4 10-29-16,-6 0-7 16,-12 9-1-16,-5 3 1 15,-16 4 1-15,-1 4 1 16,-1-4-6-16,0-4-3 15,15-7-1-15,1-3-1 16,13-6 2-16,7-3 0 16,4-3 0-16,6 0-1 15,4 0-45-15,1 2-71 16</inkml:trace>
  <inkml:trace contextRef="#ctx0" brushRef="#br0">10189 16703 842 0,'0'3'446'16,"2"5"-97"-16,-2 11-195 15,0 5-19-15,1 12-65 16,-1 3-25-16,1 1-18 16,1 1-3-16,-1-8-2 15,3-4-10-15</inkml:trace>
  <inkml:trace contextRef="#ctx0" brushRef="#br0" timeOffset="167522.77">10030 16887 810 0,'0'3'454'0,"3"1"-8"15,17-3-303-15,11-1-31 16,20-7-44-16,8-1-25 15,1-2-43-15,-4 1-89 16</inkml:trace>
  <inkml:trace contextRef="#ctx0" brushRef="#br0" timeOffset="167863.9921">10503 16767 1001 0,'1'0'481'0,"6"3"-126"16,14 5-210-16,6 7-34 15,15 12-20-15,3 6-17 16,-6 6-33-16,-2 0-11 16,-14-4-6-16,-6-5-21 15,-5-11-114-15,-3-5-124 16</inkml:trace>
  <inkml:trace contextRef="#ctx0" brushRef="#br0" timeOffset="168012.4133">10783 16783 986 0,'-8'0'479'0,"-10"3"-145"16,-2 4-112-16,-8 10-88 15,1 11-24-15,-8 12-52 16,-2 4-20-16,1 0-17 15,3-5-22-15,15-12 45 16</inkml:trace>
  <inkml:trace contextRef="#ctx0" brushRef="#br0" timeOffset="168368.9203">10850 16591 842 0,'2'-9'469'0,"6"-6"-115"16,6 0-113-16,6 2-39 15,5 10-82-15,-3 0-28 0,-3 8-49 16,-6 3-10-16,-10 2-8 16,-5 4-2-16,-12 6 2 15,-5 2-1-15,3 0-10 16,4-1-8-16,15-3-6 16,8-7 0-16,18-4 4 15,6-4 0-15,12-2 3 16,2-1-1-16,-6 2 387 15</inkml:trace>
  <inkml:trace contextRef="#ctx0" brushRef="#br0" timeOffset="183431.1766">11718 16302 1001 0,'7'13'470'0,"-6"19"-185"16,-10 0-50-16,-16-2-73 15,-12-6-87-15</inkml:trace>
  <inkml:trace contextRef="#ctx0" brushRef="#br0" timeOffset="183997.9002">12063 16081 930 0,'9'4'395'0,"9"5"-224"15,-1 11-35-15,-8 5-48 16,-5 6-2-16,-4 5-24 0,-2-10-5 15,-4-7-1-15,5-6-36 16,2-16-7-16,6-8-5 16,8-16-6-16,4-7 1 15,1-2-3-15,2 6-1 16,-2 13 6-16,-3 7 5 16,-2 14 21-16,-1 5 5 15,-5 13-1-15,-4 3-2 16,-4 10-17-16,3-1-4 15,-3-1-46-15</inkml:trace>
  <inkml:trace contextRef="#ctx0" brushRef="#br0" timeOffset="184315.4528">12842 16049 1163 0,'7'4'474'0,"9"1"-290"16,14 11-99-16,9 9-8 16,11 12-39-16,1 5-16 15,-6 0-43-15,-8-2-73 16</inkml:trace>
  <inkml:trace contextRef="#ctx0" brushRef="#br0" timeOffset="184481.2387">13209 16061 1175 0,'-7'-2'506'0,"-9"1"-267"15,-10 7-52-15,-6 16-87 16,-6 4-29-16,-6 16-49 16,0 6-10-16,2 3-13 15,5 2-72-15,14-10-205 16</inkml:trace>
  <inkml:trace contextRef="#ctx0" brushRef="#br0" timeOffset="184673.9867">13306 16138 1156 0,'18'0'517'0,"12"1"-257"16,17 1-164-16,6 2-34 16,-4-1-79-16,-4-3-41 15</inkml:trace>
  <inkml:trace contextRef="#ctx0" brushRef="#br0" timeOffset="185090.9242">13858 16011 900 0,'-13'6'399'0,"-15"6"-197"0,2 14-99 15,8 5-63-15,5 5-27 16,13 4-18-16,11-2-2 15,15-8-1-15,6-5 11 16,6-12 26-16,-3-9 17 16,-12-11 83-16,-5-5 22 15,-21-5 10-15,-11-4-12 16,-18 0-77-16,-10 1-31 0,5 2-48 16,4 4-46-1,15 6-275-15</inkml:trace>
  <inkml:trace contextRef="#ctx0" brushRef="#br0" timeOffset="185341.5573">14015 16093 644 0,'4'-2'449'0,"2"-6"68"16,-1 5-136-16,-5-1-138 16,-2 2-57-16,1 2-104 15,0 0-38-15,0 9-38 16,0 15-5-16,8 33-2 15,8-24-2-15,7-9 1 16,4-3 2-16,3-12 2 16,-3-7 4-16,2-5 5 15,-8-8 18-15,-6-9 20 0,-2-4 3 16,-8-2 0-16,3 1-23 16,-9 0-125-16,-1 7-86 15</inkml:trace>
  <inkml:trace contextRef="#ctx0" brushRef="#br0" timeOffset="185575.3903">14336 16083 1330 0,'1'4'622'0,"5"1"-262"0,3 6-197 16,2 3-53-16,3 6-66 15,-1 2-18-15,1-2-15 16,1-1-2-16,-1-9-1 15,0-6 0-15,3-8-1 16,2-7 2-16,-1-11-1 16,2-6-1-16,-3 0-12 15,-2 1-39-15,-2 12-100 16,-3 4-426-16</inkml:trace>
  <inkml:trace contextRef="#ctx0" brushRef="#br0" timeOffset="185734.7064">14701 16074 1437 0,'2'5'620'16,"-2"8"-304"-16,-1 3-123 16,3 9-94-16,-1 2-27 15,5 4-4-15,3 0-91 16</inkml:trace>
  <inkml:trace contextRef="#ctx0" brushRef="#br0" timeOffset="186152.6006">15057 16050 824 0,'-4'-3'420'0,"-7"-3"-118"0,-5 3-28 16,-12 6-101-16,-2 6-46 16,0 11-81-16,5 5-39 15,13 10-24-15,9-2-6 16,17-1 1-16,10-3 5 16,15-11 14-16,0-7 4 15,-2-9 13-15,-8-3 7 16,-16-6 20-16,-7-2 6 15,-10-6-3-15,-5 0-20 0,-10-4-75 16,-2-1-62-16</inkml:trace>
  <inkml:trace contextRef="#ctx0" brushRef="#br0" timeOffset="186291.6906">15090 16134 808 0,'16'0'457'0,"18"0"-79"16,0 0-102-16,4-3-136 15,-2-2-47-15,-2-2-54 16,-7 2-6-16,-7-2-118 16,-5-5-125-16</inkml:trace>
  <inkml:trace contextRef="#ctx0" brushRef="#br0" timeOffset="186398.1293">15255 16111 893 0,'0'12'456'0,"0"12"-147"15,0 4-76-15,7-1-123 0,5 0-45 16,4-2-67-16</inkml:trace>
  <inkml:trace contextRef="#ctx0" brushRef="#br0" timeOffset="186990.2006">15512 16061 884 0,'-3'1'533'16,"-3"-1"-17"-16,-1 3-330 16,0 4-47-16,4 8-84 15,3 5-23-15,3 3-26 16,8 1-5-16,6-1-2 16,1-6-1-16,9-9 0 0,-1-6 3 15,-5-12 13-15,3-2 7 16,-12-7 10-16,-8 1 1 15,-5-1-5-15,-6 5 3 16,-1 10 4-16,2 3-3 16,2 10-7-16,4 5-10 15,0 5-14-15,3 2-1 16,9-5 0-16,2-2 1 16,9-7 4-16,2-4 2 15,-4-6 5-15,-3-5 3 0,-7-6 2 16,-7-3 2-1,-1 3-61-15,-2-1-65 16,-1-1-188-16,-1-1-206 0,-3-3-67 16,-3-5 94-16,-1-2 355 15,-2 3 286-15,-1-3 254 16,1 8 11-16,1 5-115 16,3 5-73-16,1 4-132 15,4 5-57-15,2 8-58 16,3 4-77-16</inkml:trace>
  <inkml:trace contextRef="#ctx0" brushRef="#br0" timeOffset="187269.2529">16082 16073 1237 0,'-12'-3'556'15,"-10"-3"-285"-15,-4 1-64 16,-4 1-105-16,1 5-52 16,1 8-54-16,4 6-14 15,13 7-12-15,4 1 1 16,15 3 7-16,9-2 7 16,14-5 13-16,5-4 7 0,-5-8 14 15,-6-2 4-15,-15-5 10 16,-7-2 3-16,-5-2-7 15,-5 2-22-15,6 1 407 16</inkml:trace>
  <inkml:trace contextRef="#ctx0" brushRef="#br0" timeOffset="187543.6312">16411 16108 905 0,'4'6'542'15,"0"3"-114"-15,-8 6-147 16,-6 7-36-16,-10-3-122 16,0 0-38-16,0-3-40 15,0-5-17-15,5-7-24 16,0-6-21-16,3-13-32 16,2-3-12-16,3-2-2 15,5 2 14-15,4 2 21 0,5 3 1 16,9 12 16-16,3 1 6 15,3 12 12-15,-1 6 8 16,1 9-6-16,0 4-3 16,-1 1-21-16,2-2-130 15</inkml:trace>
  <inkml:trace contextRef="#ctx0" brushRef="#br0" timeOffset="187968.4322">17078 16091 821 0,'1'3'396'0,"2"6"-75"16,2 7-181-16,5 4-34 15,3 1-14-15,8-6-41 0,1-8-5 16,9-12-8-16,-1-9-3 16,-3-10 1-16,-3-6 1 15,-14-9 2-15,-5-4 0 16,-17-19 0-16,-10-12-1 15,-9 2-23-15,-5 5-13 16,-1 30-11-16,4 17-6 16,-4 21 4-16,5 10 0 0,3 12-13 15,6 7-2-15,18 12 0 16,11 6 7-16,15 0 29 16,12 0-41-16,18-8-158 15</inkml:trace>
  <inkml:trace contextRef="#ctx0" brushRef="#br0" timeOffset="188221.0413">17670 16116 1156 0,'-10'7'491'0,"-12"9"-292"15,-3-3-45-15,-3-1-74 16,3-1-26-16,-4-11-21 15,-1-3-4-15,1-10-35 16,5-2-24-16,11-4-20 16,7 1-5-16,8-1 16 15,6 5 28-15,5 4 35 16,6 7 9-16,4 11 20 0,0 4-6 16,4 15-21-16,-1-1-4 15,2 6 78-15</inkml:trace>
  <inkml:trace contextRef="#ctx0" brushRef="#br0" timeOffset="188712.4558">18500 16002 1963 0,'-13'4'74'0,"-12"4"-20"0,-15 5 54 15,10 14-71-15,4-1-24 16,22 9-19-16,12-1-1 16,22-2 0-16,9-6 3 15,4-16 7-15,-4-7 6 16,-9-18 18-16,-2-9 9 15,-12-15 10-15,-5-3 3 16,-12-16-8-16,-14-10-4 16,-2-11-2-16,2-3-2 0,5 16-12 15,7 13-7-15,8 26-28 16,4 8-25-16,9 15-127 16,7 9-91-16</inkml:trace>
  <inkml:trace contextRef="#ctx0" brushRef="#br0" timeOffset="188869.2352">18790 15983 1279 0,'-3'12'509'0,"1"21"-359"16,1 2-30-16,1 1-68 15,5 1-23-15,0-10-23 16,3 0-45-16,1-11-169 15</inkml:trace>
  <inkml:trace contextRef="#ctx0" brushRef="#br0" timeOffset="189162.4981">18755 15769 1068 0,'-1'-6'518'0,"1"-4"-210"16,0 7-165-16,0 2-54 15,6 6-82-15,-6-5-18 0,0 0-81 16,8 8-46-16,40 42-80 16,-28-26-3-16,2 9 73 15,0 6 52-15,0 6 121 16,0 0 35-16,-5-1 47 16,-3-6 16-16,-4-4 2 15,0-7-11-15,0-9 1 16,0-5 22-16,0-14 14 15,1-4-8-15,1-10-33 16,2-11-30-16,0-1-54 16,-1-5-63-16</inkml:trace>
  <inkml:trace contextRef="#ctx0" brushRef="#br0" timeOffset="189615.8293">19496 15985 617 0,'-6'-5'370'0,"-11"0"-12"16,-2 3-149-16,-7 4-101 15,0 5-41-15,8 4-60 16,6 2-16-16,17 6-11 16,7-2 0-16,9-2 10 15,2-4 8-15,0-7 7 16,-3 0 3-16,-8-3 17 15,-6-1 3-15,-12-3 8 16,-6 2 10-16,-6 2 20 16,-3 3 3-16,1 5 8 15,4 4-11-15,7 1-35 16,9 3-8-16,9-2-18 16,9 1-2-16,8-7 1 15,6-3 4-15,1-6-36 0,-3-9-42 16,5-4-201-1</inkml:trace>
  <inkml:trace contextRef="#ctx0" brushRef="#br0" timeOffset="190283.4658">19665 15996 750 0,'-1'-1'381'16,"2"6"-86"-16,2-2-111 16,-3-3-79-16,0 0-16 15,23 7-34-15,35 7-19 0,-27-14-20 16,1 3-1-16,-5-4 4 15,-8-2 3-15,-6-1 7 16,-6-7 1-16,-8 3-1 16,-3 2 10-16,-12 0 15 15,-2 6 4-15,-4 2 5 16,1 4-14-16,5 6-27 16,2 3-11-16,5 1-16 15,0 2-3-15,9 5 0 16,1-3-1-16,9 3 4 15,8-1-16-15,1-7-46 16,5 0-38-16,4-7-57 16,3-8-13-16,6-8 23 15,3-6 27-15,10-6 54 16,-4 2 31-16,-2 5 27 16,-3-1 40-16,-16 9 67 15,-8 3 26-15,-14 5 47 16,-6 6-5-16,-13 2-24 15,-4 2-15-15,-10-1-35 0,-2-3-22 16,4-2-27-16,2-4-6 16,7-6-11-16,6-4-5 15,3-8-16-15,3 1-6 16,9 0-10-16,3-3-1 16,9 5-1-16,5 2 2 15,0 7 0-15,2 4 0 0,-4 5 3 16,1 3 4-16,-2 1 5 15,-1 4 3-15,1 0 5 16,-2 1 0-16,-2-3 0 16,3-1 1-16,1-5 2 15,2-5 1-15,4-5 2 16,-3-3 0-16,2-5-3 16,-1-3 1-16,-5 0-1 15,1 1-3-15,-6 4-3 16,-2 6-6-16,-2 6-6 15,-6 6 7-15,-1 12 3 16,-3 1 6-16,4 8 5 16,5-2-10-16</inkml:trace>
  <inkml:trace contextRef="#ctx0" brushRef="#br0" timeOffset="191003.4143">21066 15970 692 0,'-5'0'401'0,"-7"2"6"15,0 5-207-15,0 16-103 16,0 4-24-16,5 3-47 16,4 3-9-16,15-9 2 15,11-4 0-15,16-11-1 16,5-6 5-16,-4-12 18 16,-5-4 4-16,-16-9 5 0,-4-2-3 15,-12 1-7-15,-3 0 1 16,-5 8 6-16,-4 4-3 15,-1 9-14-15,0 7-14 16,2 9-20-16,5 2-3 16,7 1 1-16,7 3 2 15,6-4 2-15,0-1 2 0,2-2 0 16,-1-5 2 0,1 0 1-16,0-2 2 15,-4-8 5-15,1-1 2 0,-4-6 1 16,2-3-1-16,1-2-5 15,-3 2-4-15,2-3-3 16,0 4-3-16,-2 7-4 16,4-2-4-16,-1 7 0 15,3 4-1-15,-3 6 3 16,-1 5 3-16,-5 4 27 16,-5-2 25-16,-4 4 44 15,-6-4 18-15,-3-3-8 16,-6-5-16-16,-1-8-52 15,3-1 8-15</inkml:trace>
  <inkml:trace contextRef="#ctx0" brushRef="#br0" timeOffset="193033.3591">2007 17624 199 0,'0'-2'143'0,"0"-5"33"16,-1 0-7-16,-7-4 7 15,-3 1 10-15,-16-8 23 16,-6 0-10-16,-11 4-33 15,-1 6-30-15,4 16-76 16,1 5-20-16,13 12-40 16,7 4-13-16,12 1-12 15,8 5 0-15,15-4 3 16,8-3 6-16,19-9 8 16,2-5 5-16,10-13 8 15,-3-8 4-15,-8-17 10 16,-6-5 3-16,-15-13 3 15,-9-3 2-15,-10-6-5 16,-3-9 0-16,-10-11-1 0,-3-3-9 16,-4 7 31-16,-3 12 20 15,12 29 7-15,0 11-8 16,8 20-47-16,3 6-21 16,3 18-17-16,6 9 13 15,0 18 10-15,0 5 8 16,-1 9 11-16,0 0 3 0,-4-4 4 15,1-4-5-15,-5-14 19 16,5-10-63-16,1-19-394 16</inkml:trace>
  <inkml:trace contextRef="#ctx0" brushRef="#br0" timeOffset="193269.9707">2225 17305 1113 0,'-1'-4'520'16,"-1"-5"-246"-16,4 19-152 16,3 11-36-16,3 19-63 0,2 12-3 15,-3 10-2-15,-1 2-1 16,-5-6-3-16,-1-3-1 15,0-15-54-15,0-7-70 16</inkml:trace>
  <inkml:trace contextRef="#ctx0" brushRef="#br0" timeOffset="193432.8155">2155 17272 883 0,'10'-14'406'16,"7"-14"-106"-16,10 13-158 15,4 7-40-15,11 3-8 16,5 6-39-16,8 5-36 16,3 2-9-16,-7 5-41 15,-4-2-61-15</inkml:trace>
  <inkml:trace contextRef="#ctx0" brushRef="#br0" timeOffset="193678.0464">2271 17762 954 0,'9'0'432'0,"15"-2"-175"0,9-3-61 15,14 3-54-15,4 1-43 16,-2 1-65-16,-6 2-15 16,-15-2-66-16,-4-3-66 15</inkml:trace>
  <inkml:trace contextRef="#ctx0" brushRef="#br0" timeOffset="193837.4443">2318 17536 1152 0,'0'-1'522'0,"4"-2"-225"15,12 5-133-15,24 0-86 16,7 2-28-16,8-1 32 16,3-2-82-16</inkml:trace>
  <inkml:trace contextRef="#ctx0" brushRef="#br0" timeOffset="194153.9859">2660 17544 1182 0,'0'5'477'0,"1"10"-293"15,1 6-93-15,5 18-56 16,3 4-15-16,2 7-14 15,1 1 1-15,0-7-80 16,-3-7-179-16</inkml:trace>
  <inkml:trace contextRef="#ctx0" brushRef="#br0" timeOffset="194321.3789">2655 17577 694 0,'11'-12'394'0,"15"-10"-64"15,5 5-49-15,4 16-92 16,0 7-48-16,-4 10-65 16,-8 4-23-16,-19 1 2 15,-11-1 4-15,-20-1-4 0,-8-2-2 16,-2-5-57-16</inkml:trace>
  <inkml:trace contextRef="#ctx0" brushRef="#br0" timeOffset="194662.9243">2982 17738 1075 0,'4'3'431'0,"9"7"-233"15,7 5-101-15,7 11-28 16,4 4-13-16,0 6-39 0,-2 0-2 16,-7-5-158-16</inkml:trace>
  <inkml:trace contextRef="#ctx0" brushRef="#br0" timeOffset="194824.5035">3193 17725 1282 0,'-15'10'540'0,"-15"13"-317"16,-4 5-67-16,2 6-72 15,5 2-38-15,4-4-87 16,8-3 35-16</inkml:trace>
  <inkml:trace contextRef="#ctx0" brushRef="#br0" timeOffset="195157.0906">3607 17571 1319 0,'10'0'492'16,"19"2"-402"-16,8 0-23 15,18-4-28-15,5 2-23 0,-2 1-46 16,-3 2-85-16</inkml:trace>
  <inkml:trace contextRef="#ctx0" brushRef="#br0" timeOffset="195350.2375">3655 17700 968 0,'6'3'481'15,"4"3"-172"-15,21-1-126 16,10-2-11-16,22 2-69 16,4-2-18-16,-7 2-33 15,-4-2-16-15</inkml:trace>
  <inkml:trace contextRef="#ctx0" brushRef="#br0" timeOffset="196108.3613">4799 17678 766 0,'0'-3'381'16,"-4"-4"-93"-16,-2 0-88 15,-10-5-58-15,-2 0-16 16,-9-8-31-16,-6-3-8 16,-4 1-24-16,-5 1-18 15,4 11-46-15,6 9-17 16,7 15-28-16,7 9-9 15,10 14 2-15,4 2 7 0,11 5 23 16,5-9 9 0,15-9 14-16,6-10 1 0,7-16 7 15,2-6 7-15,-3-18 10 16,-4-7 3-16,-9-11-1 16,-1-6-3-16,-11-11-6 15,-4-9-1-15,-10-14 0 16,-5 4-3-16,-2 11-5 15,2 13-3-15,0 27 4 16,3 10-10-16,-2 21-4 16,1 15-3-16,2 25-7 15,1 18 14-15,4 24 9 16,4 7 3-16,5-5 2 16,1-2-1-16,4-24-2 15,4-6 41-15,4-21-132 16,-3-14 64-16</inkml:trace>
  <inkml:trace contextRef="#ctx0" brushRef="#br0" timeOffset="196321.6573">5089 17296 1147 0,'-1'-5'515'0,"-5"-5"-243"16,0 9-90-16,1 20-78 15,-3 13-32-15,4 25-38 16,2 12-2-16,2 3-7 16,2-4-9-16,3-10-3 15,-1-11-9-15,7-18-123 16,-4-7-91-16</inkml:trace>
  <inkml:trace contextRef="#ctx0" brushRef="#br0" timeOffset="196486.91">4972 17177 1192 0,'10'-5'483'0,"14"-11"-294"16,13 9-60-16,16 9-58 0,5 2-23 16,11 7-38-1,2 3-4-15,-5 6-50 0,-5-2-71 16</inkml:trace>
  <inkml:trace contextRef="#ctx0" brushRef="#br0" timeOffset="196728.9883">5060 17770 731 0,'4'1'416'0,"4"2"30"0,17-2-319 15,10 0 17-15,11 0-52 16,7 0-36-16,1 3-37 16,-4-3-2-16,-12-2-66 15,-7-3-79-15</inkml:trace>
  <inkml:trace contextRef="#ctx0" brushRef="#br0" timeOffset="196896.17">5093 17513 1145 0,'5'-4'487'0,"6"-2"-262"16,18 6-139-16,4 2-27 15,18 6-38-15,3 3-12 16,2 0-26-16</inkml:trace>
  <inkml:trace contextRef="#ctx0" brushRef="#br0" timeOffset="197308.5712">5476 17610 1040 0,'-3'1'431'0,"1"8"-233"16,-2 3-87-16,4 13-38 15,1 5-21-15,2 6-29 16,0 2-9-16,1-2-2 15,-3-4 3-15,1-11-50 16,-4-7-31-16,1-18-138 16,-3-7-82-16,-2-11-93 15,1-4 31-15,1-7 206 0,0-4 121 16,5 0 229 0,6 1 38-16,2 9 8 0,8 8-9 15,9 11-56-15,0 5-20 16,4 11-63-16,-1 1-19 15,-10 4-16-15,-1 3 4 16,-19-2 18-16,-11 1-7 16,-12-3-15-16,-4-3-14 15,3-7-94-15,3-2-112 0</inkml:trace>
  <inkml:trace contextRef="#ctx0" brushRef="#br0" timeOffset="197506.2675">5955 17592 1454 0,'2'2'670'0,"-1"-1"-309"16,5 5-181-16,-1-2-106 15,-1-1-64-15</inkml:trace>
  <inkml:trace contextRef="#ctx0" brushRef="#br0" timeOffset="198045.0877">6550 17482 927 0,'-8'-5'419'0,"-12"-3"-179"16,-5 3-51-16,-3 5-51 16,-1 8-29-16,0 11-57 15,4 7-31-15,10 12-19 16,8 2-11-16,20 0-2 0,8 1 5 15,12-14 3-15,5-1 3 16,6-15 8-16,0-7-22 16,2-11-88-16,-2-6-205 15</inkml:trace>
  <inkml:trace contextRef="#ctx0" brushRef="#br0" timeOffset="198302.3958">6796 17582 607 0,'-4'-7'301'0,"-5"-4"-87"16,-6-6 7-16,-6-2-39 16,-2 8-23-16,-5 5-56 15,2 12-42-15,1 14-35 16,4 6-14-16,10 8-11 16,9 0 0-16,17-2-3 15,11-3 2-15,17-9 7 16,8-9 3-16,-1-12 30 15,-5-9 24-15,-18-10 30 16,-11-3 7-16,-15-5-24 16,-5 4-23-16,-15-1-61 15,-4 5-50-15</inkml:trace>
  <inkml:trace contextRef="#ctx0" brushRef="#br0" timeOffset="198749.3902">7195 17572 899 0,'-8'-3'404'0,"-8"-6"-189"15,-3 4-30-15,-8-2-39 16,3 1-30-16,2 6-50 15,5 1-25-15,5 5-39 16,8 3-10-16,5 2-2 16,10 4 4-16,15 6 4 15,4 0 3-15,12 3 6 16,-1 2 2-16,-10-1 24 16,-8-2 26-16,-24-3 57 15,-11-4 14-15,-18-7-11 16,-5-3-19-16,-3-11-49 0,3-4-70 15</inkml:trace>
  <inkml:trace contextRef="#ctx0" brushRef="#br0" timeOffset="200167.0216">22485 8980 547 0,'-1'-4'286'0,"2"0"-50"15,0-3-30 1,3-1-36-16,3 5-28 0,0 4-55 16,-1 4-22-16,4 11-23 15,-3-5-8-15,-2 1-9 16,0 1-5-16,-7 0-2 15,1 4-2-15,-2 4-5 16,-3 3-3-16,3-2-5 16,0-3 2-16,2-4 1 15,1-3 1-15,2-7 6 16,1-7-8-16,-3-9-1 16,-3-4 0-16,-2-2-4 15,1 2 4-15,0 2 0 16,2 1-3-16,2 3-4 15,3-2-5-15,4 1-1 16,1 0 0-16,1-1 8 16,1 0 4-16,-5-3 26 15,-3 3 12-15,-2 3 16 16,-4 1-1-16,-2 6-29 16,0 3-21-16,3 11-27 0,2 3-3 15,2 3 4-15,4 7 8 16,4-2 12-16,1-4 0 15,-3-7 5-15,-1-2 3 16,-6-8 8-16,-5-1 2 16,-4 2 1-16,-4-4-25 15</inkml:trace>
  <inkml:trace contextRef="#ctx0" brushRef="#br0" timeOffset="200878.6506">22597 9263 655 0,'0'1'328'0,"1"4"-83"16,-1 4-74-16,1 6-33 0,2 7-15 15,-3 4-23-15,0 2 4 16,-7 3-8-16,-8-1-6 16,-8-1-15-16,-1 0-16 15,-1-6-31-15,2-1-8 16,7-12-46-16,5-4-77 15</inkml:trace>
  <inkml:trace contextRef="#ctx0" brushRef="#br0" timeOffset="201379.0111">22835 9459 502 0,'0'-1'308'0,"0"0"-25"0,-1 2-41 16,0-1-78-16,0 0-49 15,0 0-67-15,-4 8-11 16,-2 7-28-16,-7 30-6 16,20-31-3-16,6-2 2 15,3-6 19-15,-2-4 13 16,5-8 12-16,-5-2 4 15,-4-8-7-15,-1-3-4 0,-7-2-3 16,0-2 1-16,-8-7 2 16,-6 2-3-1,-10-5-5-15,-2 3-8 0,1 12-19 16,3 4-10-16,14 14-29 16,6 1-2-16,11 8-4 15,11 5 5-15,4 6 20 16,2 3 5-16,-3 1 11 15,-5-1 61-15</inkml:trace>
  <inkml:trace contextRef="#ctx0" brushRef="#br0" timeOffset="203011.9413">7439 17618 736 0,'-2'13'366'0,"2"8"-164"16,9 2-81-16,4 2-10 15,10-7-75-15,3-5-8 16,4-14 0-16,-3-11 32 15,-2-15 53-15,-5-8 25 16,-8-11 42-16,-5-5-24 16,-13-1-44-16,-10-3-28 15,-19-5-50-15,-6 1-8 16,-5 7-9-16,1 9 3 0,8 30-7 16,6 18-9-16,5 25-18 15,9 17-12-15,17 11 0 16,13 1 5-16,26-4 16 15,13-16 3-15,24-18-18 16</inkml:trace>
  <inkml:trace contextRef="#ctx0" brushRef="#br0" timeOffset="208201.7698">21232 8479 732 0,'-7'6'414'0,"-8"1"-88"0,-5 5-98 15,-2 5-34-15,-3 2-54 16,1 8-21-16,-1 12-42 16,3 3-13-16,11 10-24 15,5 1-10-15,10-5-16 16,5-8-17-16</inkml:trace>
  <inkml:trace contextRef="#ctx0" brushRef="#br0" timeOffset="208823.2863">20707 8519 721 0,'-9'11'371'0,"-9"18"-88"16,7 1-146-16,12 6-96 15,7-2-16-15,14-5-17 16,5-2-3-16,5-15 2 16,0-5 3-16,0-16 7 15,0-7 12-15,-7-21 18 16,-1-5 10-16,-9-11 37 16,-7-8 3-16,-10 0 42 15,-11-2-8-15,-16 9-31 0,-5 11 6 16,-11 22-40-16,-4 12-1 15,7 23-11-15,3 10-21 16,18 16-26-16,10 3-3 16,17 0-12-16,10-5-4 15,24-12-5-15,8-5-7 16,20-12-22-16,1-8-44 16</inkml:trace>
  <inkml:trace contextRef="#ctx0" brushRef="#br0" timeOffset="211384.8996">22593 9218 212 0,'0'-1'126'0,"1"-1"4"15,0 0-10-15,-1 0-19 16,0 1-20-16,0 1-29 0,0 0 2 15,0 0 2-15,-1-1 3 16,0 1 12-16,0 0-8 16,0 0-15-16,1 0-8 15,-1 0-29-15,1 0-7 16,0 0-4-16,0 0 0 16,0 0 0-16,0 0 0 15,0 1 0-15,1 7 0 0,-1 3 0 16,1 33 0-16,-6-25 0 15,0-2 1-15,-3 3 1 16,1 0 2-16,-3-5 0 16,1 0 0-16,0 0-1 15,0-3-3-15,1 4-1 16,2-2-2-16,0-1 0 16,-1-5 0-16,4-3 3 15,-2 0 0-15,3-5-22 16,1 3-11-16,1-4-18 15,0-1-40-15,0 1-177 16</inkml:trace>
  <inkml:trace contextRef="#ctx0" brushRef="#br0" timeOffset="211963.4773">22590 9353 305 0,'2'-10'201'16,"4"-10"7"-16,-1-1-24 15,2 3-48-15,-3 2-24 16,-3 2-40-16,-1 3-15 16,-3 1-20-16,-1 1-5 15,1 1-12-15,0 0-7 16,2 2-8-16,0 2-4 0,0 1-3 16,1 2-5-16,-1 0-6 15,1 1 1-15,0 0 2 16,0 0 4-16,0 0 4 15,0 0 0-15,1 7-3 16,0 3 1-16,8 29 0 16,-9-26 0-16,1 4 3 15,-1 0 1-15,0 4 1 16,-3-2 0-16,-3 3 1 16,0-1-1-16,-2-2 1 15,0 3-1-15,0-1-1 16,-2-2 0-16,-1-2-12 15,0-5 0-15,-2-7 4 16,3-2 4-16,1-3 11 16,3 0 1-16,0-2-2 15,4-3-1-15,2 2-1 16,0 2-1-16,0 0-2 0,0-1-1 16,0 2 0-16,0 0-2 15,0 0 2-15,0 0 0 16,4 0 0-16,6-1 2 15,0-2-1-15,30-18 11 16,-25 6 20-16,1-2 11 16,3-5 20-16,-2 1 2 15,-3-3 11-15,-2 4-5 0,-8 2-14 16,-3-1-9 0,-5 5-97-16,-5 1-395 0</inkml:trace>
  <inkml:trace contextRef="#ctx0" brushRef="#br0" timeOffset="213246.1719">22134 7154 948 0,'-9'3'397'0,"-21"12"-231"0,-11 7-27 16,-8 30-53-16,0 22-25 16,-9 32-29-16,6 23-8 15,-13 36-4-15,-5 9-2 16,-1 27-8-16,0-6 1 16,22-25-29-16,12-18-29 15,23-44-67-15,12-17-40 16,8-33-79-16,3-14-143 15</inkml:trace>
  <inkml:trace contextRef="#ctx0" brushRef="#br0" timeOffset="213653.0237">21424 8569 544 0,'-2'19'289'16,"-1"13"-80"-16,3 13-42 15,-1 5-2-15,2 4-22 16,2-5-16-16,3-10-42 16,5-9-18-16,5-27 13 15,5-15 23-15,14-34 10 16,8-13-2-16,25-23-50 15,22-10 13-15</inkml:trace>
  <inkml:trace contextRef="#ctx0" brushRef="#br0" timeOffset="241278.4972">21316 6221 838 0,'-15'4'356'0,"-18"14"-204"16,2 5-59-16,8 18-71 15,9 5-14-15,19 7-9 16,12-2-5-16,17-14 10 15,4-10-25-15,4-18-135 16,1-7-102-16</inkml:trace>
  <inkml:trace contextRef="#ctx0" brushRef="#br0" timeOffset="241518.0329">21504 6272 598 0,'-7'0'314'15,"-9"-2"-84"-15,-1 5-54 16,-2 8-80-16,2 3-29 16,-1 7-42-16,7 4-12 15,8 4-13-15,5-5-3 16,15 0 3-16,1-9 4 16,8-9 11-16,-1-6 6 0,-4-10 33 15,-7-5 8-15,-5-8 2 16,-2-1-3-16,-3-1-38 15,1 3-35-15,0 6-177 16</inkml:trace>
  <inkml:trace contextRef="#ctx0" brushRef="#br0" timeOffset="241877.0167">21708 6251 906 0,'0'-1'422'16,"0"3"-172"-16,4 6-78 16,8 13-101-16,3 9-17 15,2 9-27-15,-2 0-3 16,-8 0 2-16,-6-9 6 16,-11-9 10-16,-6-1 5 15,-10-12 5-15,0 0-9 0,2-5-51 16,1-5-61-16,8-4-279 15</inkml:trace>
  <inkml:trace contextRef="#ctx0" brushRef="#br0" timeOffset="242264.1142">21952 6367 871 0,'-2'0'434'0,"-3"1"-161"15,-4 8-107-15,1 9-108 0,4 7-31 16,2 8-15-16,3 0-7 16,7-6-2-16,2-9 2 15,8-8 13-15,2-7 18 16,-1-10 47-16,3-7 13 15,-5-16 15-15,-2-6-9 16,-4-17-32-16,-3-2-16 16,-7-5-26-16,-3-1-19 15,-9 9-17-15,-6 6-6 0,-3 18-16 16,-5 12 4-16,1 14-10 16,0 3 0-16,9 9 2 15,3 3-1-15,14 11 6 16,11 0 5-16,17 3 24 15,13-3-50-15,12-4-157 16</inkml:trace>
  <inkml:trace contextRef="#ctx0" brushRef="#br0" timeOffset="242504.1725">22342 6307 698 0,'6'5'328'0,"13"0"-129"0,3-1-66 15,11-4-71-15,7-2-17 16,-1-4-79-16,0-1-120 15</inkml:trace>
  <inkml:trace contextRef="#ctx0" brushRef="#br0" timeOffset="242661.1864">22360 6426 608 0,'6'4'411'0,"8"-1"24"15,8 5-182-15,13-4-115 16,4-1-52-16,4-3-58 16,0-3-105-16</inkml:trace>
  <inkml:trace contextRef="#ctx0" brushRef="#br0" timeOffset="242944.222">22810 6443 1021 0,'2'2'410'0,"9"-2"-260"0,7 4-65 15,15-2 6-15,12 3 9 16,15-4 24-16,5-1-11 16,6-6-43-16,-5-4-21 15,-6-3-87-15,-8 0-45 0,-20 2-178 16</inkml:trace>
  <inkml:trace contextRef="#ctx0" brushRef="#br0" timeOffset="243207.8448">22980 6113 720 0,'4'-7'400'15,"-1"-4"-95"-15,9 10-151 0,2 2-26 16,6 13-55-16,7 4-15 16,5 10-14-16,1 3-9 15,0-1-14-15,-4-1 27 16,-7-7-120-16,-4-5-159 16</inkml:trace>
  <inkml:trace contextRef="#ctx0" brushRef="#br0" timeOffset="243374.1067">23274 6092 1106 0,'-4'-5'527'0,"-7"2"-213"16,-5 2-114-16,-4 7-106 16,-8 11-32-16,-14 6-30 15,0 9-7-15,-1 5-25 16,2 1-73-16,11 2-487 15</inkml:trace>
  <inkml:trace contextRef="#ctx0" brushRef="#br0" timeOffset="243904.3658">22907 6697 756 0,'2'0'418'15,"3"2"-49"-15,7 12-232 16,0 6-38-16,0 7-36 16,-5 0-10-16,-5 3-6 15,-2-4 0-15,-4-5-5 16,3-6-7-16,-3-13 44 16,2-6 7-16,4-16 17 15,3-3 13-15,9-6-61 16,7 1-10-16,9 5-22 0,3 2-17 15,10 9-1-15,2 3-5 16,4 9-13-16,0 5 11 16</inkml:trace>
  <inkml:trace contextRef="#ctx0" brushRef="#br0" timeOffset="245703.5056">23641 6345 660 0,'6'-1'339'15,"11"-3"-59"-15,7-1-70 16,13 2-54-16,0-2-26 0,3 7-64 16,-1 4-24-16,-6 2-24 15,-2 0 13-15,-9 0-136 16,-6-3-199-16</inkml:trace>
  <inkml:trace contextRef="#ctx0" brushRef="#br0" timeOffset="245873.9387">23692 6463 772 0,'4'0'377'0,"11"5"-111"16,7-2-49-16,15 5-43 15,2-7-31-15,7-1-57 16,1 1 3-16,-9-3-179 15</inkml:trace>
  <inkml:trace contextRef="#ctx0" brushRef="#br0" timeOffset="246348.2889">22298 7436 1079 0,'8'0'394'0,"13"-5"-319"0,6 3-51 16,3 3-17-16,6 2-5 16,1 1-29-16,-2 3-89 15</inkml:trace>
  <inkml:trace contextRef="#ctx0" brushRef="#br0" timeOffset="246508.7918">22322 7537 763 0,'9'0'344'0,"12"2"-139"16,7-1-73-16,10 2-34 15,3 3-34-15,2-1-104 16</inkml:trace>
  <inkml:trace contextRef="#ctx0" brushRef="#br0" timeOffset="246993.3748">22734 7550 883 0,'9'-3'311'0,"17"-5"-240"15,16 4-58-15,35-4 27 16,21 1 33-16,41 0 23 16,17-1 1-16,20 8-25 15,-1-3-24-15,-9 2-32 0,-12-2-2 16,-28 2-111-16</inkml:trace>
  <inkml:trace contextRef="#ctx0" brushRef="#br0" timeOffset="247499.0794">23359 7118 1063 0,'4'7'385'0,"8"9"-292"15,5 6-48-15,10 8 5 16,4 1-12-16,6-1-19 16,-2-1 1-16,-4-7-120 0,-17-125-69 125,-7 51 316-125,-3 27 10 0,-2 12 76 0,0 0-69 0,-24 32-70 0,4-5-81 15,-11 8 1 1,-18 16-1-16,-3 3-50 15,10 1-44-15</inkml:trace>
  <inkml:trace contextRef="#ctx0" brushRef="#br0" timeOffset="248082.1141">22666 7853 748 0,'4'0'345'0,"2"5"-129"16,4 15-121-16,7 13-11 15,1 15-7-15,2 5-10 0,-2-3-10 16,-5-7-10-16,-4-18-13 16,3-7 14-16,-6-11 66 15,-1-8 15-15,1-14 7 16,-5-6-15-16,0-13-60 15,1-8-4-15,-2-13-8 16,2-7-3-16,-1 1-26 16,5 3-19-16,-3 17-9 15,2 11-5-15,-1 13-44 16,-1 8-58-16,0 13-135 16,0 5-229-16</inkml:trace>
  <inkml:trace contextRef="#ctx0" brushRef="#br0" timeOffset="248591.4497">22843 7716 706 0,'6'-2'288'0,"9"-4"-143"16,8 1-67-16,29 0-24 15,8 0 12-15,26-3-7 16,15 0-5-16,17-5-9 15,2-1-13 1,6 2-18-16,-7 1-2 0,-29 8 0 16,-13 2-1-16,-30 3-2 15,-12-1-1-15,-15 2-3 16,-3 0 0-16,-9-1 2 16,-3 1 3-16,-1 0 12 15,-4-3 2-15,-1-1-1 16,0 0-3-16,-1 0-13 15,1-1-2-15,0 1-4 16,1 0-1-16,0 0-3 16,0 0-3-16,0 0-12 15,0 0-4-15,0 1-5 0,0 0-1 16,4 25 9-16,5 39 5 16,-3-23 30-16,2-2-134 15</inkml:trace>
  <inkml:trace contextRef="#ctx0" brushRef="#br0" timeOffset="249079.4007">22897 7963 804 0,'3'2'356'0,"8"6"-153"16,3 5-76 0,9 8-36-16,5 3-28 0,-2 1-36 15,1 3-10-15,-5-4-85 16,-3-2-122-16</inkml:trace>
  <inkml:trace contextRef="#ctx0" brushRef="#br0" timeOffset="249240.1624">23141 7934 669 0,'-8'-2'404'0,"-7"-1"6"16,-5 3-212-16,-4 14-119 16,-3 8-21-16,-7 8-38 15,1 4-8-15,2-2 9 16,4-3-71-16,5-3-375 15</inkml:trace>
  <inkml:trace contextRef="#ctx0" brushRef="#br0" timeOffset="249603.7164">23068 7782 798 0,'4'-6'383'0,"4"-5"-118"16,4 0-83-16,9 5-70 15,3 3-20-15,5 4-45 16,1 6-2-16,-14-1-3 15,-3 1-4-15,-15 4-1 16,-10-2-1-16,-6 8-7 16,-3 0-5-16,0-2-12 15,5-1-5-15,10-4-8 16,6-1-2-16,16-2-1 16,3 1 3-16,10-2-6 15,3 0-28-15,-1 1-129 16</inkml:trace>
  <inkml:trace contextRef="#ctx0" brushRef="#br0" timeOffset="250565.2887">23390 7887 682 0,'-5'-1'383'0,"6"-2"-58"15,-2 3-94-15,1 0-112 16,0 0-41-16,1 10-55 15,5 17-6-15,3 37 0 16,-4-27-3-16,-3-3 0 16,-1-4 1-16,2-9-13 15,-3-6-26-15,0-7-177 16</inkml:trace>
  <inkml:trace contextRef="#ctx0" brushRef="#br0" timeOffset="250739.3374">23281 8041 827 0,'3'-2'398'0,"6"-4"-154"16,6 3-85-16,13 0-90 16,5 1-22-16,11 1-22 0,2 1-8 15,0 0-69-15,-4 6-381 16</inkml:trace>
  <inkml:trace contextRef="#ctx0" brushRef="#br0" timeOffset="251227.6655">23759 8059 656 0,'2'-5'336'0,"4"-3"-86"16,-2-3-50-16,-3-2-57 15,-1 1-27-15,-2 2-39 16,-4-1-19-16,-5 3-35 16,-9 0-15-16,-4 11-26 15,0 5-7-15,0 11 3 16,8 7 2-16,7-3 8 0,8 1 3 16,12-7 6-16,5-4 4 15,7-9 8-15,1-4 4 16,-2-8 5-1,2-1 2-15,-8-6 2 0,-1 1-1 16,-3-1-7-16,-6 1 0 16,2 8 0-16,-8 1-9 15,2 12-2-15,0 3-4 0,-1 5-6 16,4 5 4 0,4 1 3-16,-5-4 1 0,5-1-23 15,-2-4-52-15</inkml:trace>
  <inkml:trace contextRef="#ctx0" brushRef="#br0" timeOffset="251615.9874">23751 7777 358 0,'0'-1'259'16,"0"-5"36"-16,4 3-34 16,-4 2-62-16,0 0-23 15,0-1-48-15,6-1-26 16,10-3-46-16,31-2-21 15,-37 18-20-15,-5-3-1 16,-7 8 8-16,-9 0-1 16,7 2-2-16,-9 4-3 15,8-6-9-15,7-1 0 0,3-3 2 16,8-3 1-16,2-6 3 16,4 1 1-16,2-4-2 15,3-2-1-15,6-1-2 16,-4-3 502-16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10T13:57:16.63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definitions>
  <inkml:trace contextRef="#ctx0" brushRef="#br0">4659 9573 795 0,'1'3'392'0,"4"6"-110"16,1 14-57-16,1 12-21 15,-3 3-2-15,-4 15-30 16,-4-3-25-16,-13-3-61 15,-5-5-28-15,-9-22-103 16,-4-10-142-16</inkml:trace>
  <inkml:trace contextRef="#ctx0" brushRef="#br1" timeOffset="11222.0625">22284 8721 549 0,'0'0'299'0,"-4"0"-63"16,-6 0-25-16,-10 5-47 15,-7 3-23-15,-12 5-43 16,-4 4-21-16,-4 7-44 16,2 2-14-16,6 1-13 15,5-2-10-15,10-9-146 16,6-2-182-16</inkml:trace>
  <inkml:trace contextRef="#ctx0" brushRef="#br1" timeOffset="11416.5918">22250 8786 737 0,'-13'3'349'0,"-19"12"-110"0,-6 5-74 16,-9 10-69-16,-2 3-15 16,0 2-45-16,3-5-12 15,9-7-18-15,9-4-84 16</inkml:trace>
  <inkml:trace contextRef="#ctx0" brushRef="#br1" timeOffset="11940.5368">22074 9362 1188 0,'-7'3'93'0,"-1"0"-22"0,-12 8 73 15,-2 0-21-15,-4 8-36 16,-1 1-20-16,-7 3-30 16,1 3-9-16,-9-4-17 15,1-3-5-15,3-3 0 16,2-2-42-16,9-6-107 16,6-1-91-16</inkml:trace>
  <inkml:trace contextRef="#ctx0" brushRef="#br1" timeOffset="12184.6493">22128 9469 790 0,'-10'2'330'0,"-14"8"-183"0,-3 3-28 16,-8 3-18-16,-5 5-10 16,-3-2-21-16,-6 2-8 15,-5 3-29-15,2-1-11 16,4-3-20-16,9-3-2 16,18-4-154-16</inkml:trace>
  <inkml:trace contextRef="#ctx0" brushRef="#br0" timeOffset="65866.3616">15859 7095 283 0,'-1'3'173'16,"-2"2"-2"-16,0 1-92 15,2-6-22-15,0 0-25 16,0 3-13-16,-3 22-13 16,-5 32-3-16,2-23-1 15,-2 5 0-15,-3-1 0 16,3 2 1-16,-1-4 1 15,2-3-82-15</inkml:trace>
  <inkml:trace contextRef="#ctx0" brushRef="#br0" timeOffset="66135.5223">15720 7723 196 0,'-3'6'125'0,"-4"12"20"15,1 5-56-15,-1 7-42 16,0-1-7-16,0 2-28 15,-4 0-5-15,3-2-4 16,1 3-1-16,2 0-51 16</inkml:trace>
  <inkml:trace contextRef="#ctx0" brushRef="#br0" timeOffset="66376.2348">15578 8442 310 0,'-8'11'172'0,"2"8"-60"15,-2 8-56-15,-2-1-1 16,2 6-47-16,1 3-3 15,-3-4-177-15</inkml:trace>
  <inkml:trace contextRef="#ctx0" brushRef="#br0" timeOffset="66968.8179">15193 10053 642 0,'-1'5'256'0,"-5"6"-176"16,6 10-29-16,0 5-30 16,2 6-10-16,-4 2-7 15,-5-6-1-15,0 2-67 16,-2-3-66-16</inkml:trace>
  <inkml:trace contextRef="#ctx0" brushRef="#br0" timeOffset="67137.7712">15120 10445 529 0,'-2'14'260'16,"-7"25"-86"-16,1 11 0 15,-3 7-74-15,-4 3-24 16,3-9-56-16,-1-10-3 16,0-15-104-16</inkml:trace>
  <inkml:trace contextRef="#ctx0" brushRef="#br0" timeOffset="72767.3063">15446 9937 425 0,'0'0'258'0,"0"0"-32"0,0 0-101 16,0 0-32-16,0 0-30 15,0 0-2-15,0 0-20 16,0 0-9-16,0 0-11 15,2 10-3-15,-1 5-10 16,6 30-2-16,-5-27-3 16,-2-3 0-16,3 0-2 15,0-3-1-15,1-10-2 16,2-2 1-16,5-7 3 16,0-4 3-16,2-2 3 15,-4-3 0-15,-3 0 0 16,-2 4 1-16,-3 1 4 15,3 7 7-15,-3 0 7 16,0 1 0-16,-1 2-3 16,0 0-7-16,0 0-11 0,0 0-3 15,0 1-5-15,0 0-4 16,0 0 0-16,0 0 3 16,0 0 2-16,0 0 1 15,0 0 1-15,0 0 1 16,0 0-2-16,0 0 1 15,0 0-1-15,0 0 0 16,0 0-1-16,0 0-2 16,0 0 0-16,0 0-1 15,0 0 1-15,0 0 2 0,0 0 1 16,0 3 0-16,0-3 0 16,0 0 1-16,0 1-1 15,0-1 1-15,0 0 0 16,0 0 1-16,0 0-2 15,0 0-1-15,3 5-2 16,0 3-4-16,6 12-1 16,15 31 2-16,-13-17 3 15,-5 5 4-15,-6 1 23 16,-2 1 10-16,-14-5 19 16,-7-8 12-16,-8-8 21 15,-7-10-1-15,1-20-13 16,5-7-17-16,10-10-47 15,7 1-13-15,10 5-28 0,3 5-37 16,7 7-118-16,4 5-168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10/12/2021</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18902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14</a:t>
            </a:fld>
            <a:endParaRPr lang="el-GR"/>
          </a:p>
        </p:txBody>
      </p:sp>
    </p:spTree>
    <p:extLst>
      <p:ext uri="{BB962C8B-B14F-4D97-AF65-F5344CB8AC3E}">
        <p14:creationId xmlns:p14="http://schemas.microsoft.com/office/powerpoint/2010/main" val="248199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15</a:t>
            </a:fld>
            <a:endParaRPr lang="el-GR"/>
          </a:p>
        </p:txBody>
      </p:sp>
    </p:spTree>
    <p:extLst>
      <p:ext uri="{BB962C8B-B14F-4D97-AF65-F5344CB8AC3E}">
        <p14:creationId xmlns:p14="http://schemas.microsoft.com/office/powerpoint/2010/main" val="223071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16</a:t>
            </a:fld>
            <a:endParaRPr lang="el-GR"/>
          </a:p>
        </p:txBody>
      </p:sp>
    </p:spTree>
    <p:extLst>
      <p:ext uri="{BB962C8B-B14F-4D97-AF65-F5344CB8AC3E}">
        <p14:creationId xmlns:p14="http://schemas.microsoft.com/office/powerpoint/2010/main" val="231900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17</a:t>
            </a:fld>
            <a:endParaRPr lang="el-GR"/>
          </a:p>
        </p:txBody>
      </p:sp>
    </p:spTree>
    <p:extLst>
      <p:ext uri="{BB962C8B-B14F-4D97-AF65-F5344CB8AC3E}">
        <p14:creationId xmlns:p14="http://schemas.microsoft.com/office/powerpoint/2010/main" val="73596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19</a:t>
            </a:fld>
            <a:endParaRPr lang="el-GR"/>
          </a:p>
        </p:txBody>
      </p:sp>
    </p:spTree>
    <p:extLst>
      <p:ext uri="{BB962C8B-B14F-4D97-AF65-F5344CB8AC3E}">
        <p14:creationId xmlns:p14="http://schemas.microsoft.com/office/powerpoint/2010/main" val="402217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6</a:t>
            </a:fld>
            <a:endParaRPr lang="el-GR"/>
          </a:p>
        </p:txBody>
      </p:sp>
    </p:spTree>
    <p:extLst>
      <p:ext uri="{BB962C8B-B14F-4D97-AF65-F5344CB8AC3E}">
        <p14:creationId xmlns:p14="http://schemas.microsoft.com/office/powerpoint/2010/main" val="179484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7</a:t>
            </a:fld>
            <a:endParaRPr lang="el-GR"/>
          </a:p>
        </p:txBody>
      </p:sp>
    </p:spTree>
    <p:extLst>
      <p:ext uri="{BB962C8B-B14F-4D97-AF65-F5344CB8AC3E}">
        <p14:creationId xmlns:p14="http://schemas.microsoft.com/office/powerpoint/2010/main" val="361140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8</a:t>
            </a:fld>
            <a:endParaRPr lang="el-GR"/>
          </a:p>
        </p:txBody>
      </p:sp>
    </p:spTree>
    <p:extLst>
      <p:ext uri="{BB962C8B-B14F-4D97-AF65-F5344CB8AC3E}">
        <p14:creationId xmlns:p14="http://schemas.microsoft.com/office/powerpoint/2010/main" val="188524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9</a:t>
            </a:fld>
            <a:endParaRPr lang="el-GR"/>
          </a:p>
        </p:txBody>
      </p:sp>
    </p:spTree>
    <p:extLst>
      <p:ext uri="{BB962C8B-B14F-4D97-AF65-F5344CB8AC3E}">
        <p14:creationId xmlns:p14="http://schemas.microsoft.com/office/powerpoint/2010/main" val="130948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10</a:t>
            </a:fld>
            <a:endParaRPr lang="el-GR"/>
          </a:p>
        </p:txBody>
      </p:sp>
    </p:spTree>
    <p:extLst>
      <p:ext uri="{BB962C8B-B14F-4D97-AF65-F5344CB8AC3E}">
        <p14:creationId xmlns:p14="http://schemas.microsoft.com/office/powerpoint/2010/main" val="194418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11</a:t>
            </a:fld>
            <a:endParaRPr lang="el-GR"/>
          </a:p>
        </p:txBody>
      </p:sp>
    </p:spTree>
    <p:extLst>
      <p:ext uri="{BB962C8B-B14F-4D97-AF65-F5344CB8AC3E}">
        <p14:creationId xmlns:p14="http://schemas.microsoft.com/office/powerpoint/2010/main" val="13681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12</a:t>
            </a:fld>
            <a:endParaRPr lang="el-GR"/>
          </a:p>
        </p:txBody>
      </p:sp>
    </p:spTree>
    <p:extLst>
      <p:ext uri="{BB962C8B-B14F-4D97-AF65-F5344CB8AC3E}">
        <p14:creationId xmlns:p14="http://schemas.microsoft.com/office/powerpoint/2010/main" val="146020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13</a:t>
            </a:fld>
            <a:endParaRPr lang="el-GR"/>
          </a:p>
        </p:txBody>
      </p:sp>
    </p:spTree>
    <p:extLst>
      <p:ext uri="{BB962C8B-B14F-4D97-AF65-F5344CB8AC3E}">
        <p14:creationId xmlns:p14="http://schemas.microsoft.com/office/powerpoint/2010/main" val="1833717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12/10/2021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12/10/2021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customXml" Target="../ink/ink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3.png"/><Relationship Id="rId7" Type="http://schemas.openxmlformats.org/officeDocument/2006/relationships/customXml" Target="../ink/ink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6.png"/><Relationship Id="rId7" Type="http://schemas.openxmlformats.org/officeDocument/2006/relationships/customXml" Target="../ink/ink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customXml" Target="../ink/ink8.xml"/><Relationship Id="rId4" Type="http://schemas.openxmlformats.org/officeDocument/2006/relationships/image" Target="../media/image150.png"/></Relationships>
</file>

<file path=ppt/slides/_rels/slide1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6.png"/><Relationship Id="rId7" Type="http://schemas.openxmlformats.org/officeDocument/2006/relationships/customXml" Target="../ink/ink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0.emf"/><Relationship Id="rId5" Type="http://schemas.openxmlformats.org/officeDocument/2006/relationships/customXml" Target="../ink/ink10.xml"/><Relationship Id="rId4" Type="http://schemas.openxmlformats.org/officeDocument/2006/relationships/image" Target="../media/image15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12.xml"/><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p>
              <a:p>
                <a:pPr lvl="1"/>
                <a:r>
                  <a:rPr lang="el-GR" sz="2000" dirty="0" smtClean="0">
                    <a:latin typeface="Calibri" panose="020F0502020204030204" pitchFamily="34" charset="0"/>
                    <a:cs typeface="Calibri" panose="020F0502020204030204" pitchFamily="34" charset="0"/>
                  </a:rPr>
                  <a:t>Μια </a:t>
                </a:r>
                <a:r>
                  <a:rPr lang="el-GR" sz="2000" dirty="0" smtClean="0">
                    <a:latin typeface="Calibri" panose="020F0502020204030204" pitchFamily="34" charset="0"/>
                    <a:cs typeface="Calibri" panose="020F0502020204030204" pitchFamily="34" charset="0"/>
                  </a:rPr>
                  <a:t>ράβδος </a:t>
                </a:r>
                <a:r>
                  <a:rPr lang="el-GR" sz="2000" dirty="0" smtClean="0">
                    <a:latin typeface="Calibri" panose="020F0502020204030204" pitchFamily="34" charset="0"/>
                    <a:cs typeface="Calibri" panose="020F0502020204030204" pitchFamily="34" charset="0"/>
                  </a:rPr>
                  <a:t>μήκους </a:t>
                </a:r>
                <a14:m>
                  <m:oMath xmlns:m="http://schemas.openxmlformats.org/officeDocument/2006/math">
                    <m:r>
                      <a:rPr lang="en-US" sz="2000" i="1" dirty="0" smtClean="0">
                        <a:latin typeface="Cambria Math" panose="02040503050406030204" pitchFamily="18" charset="0"/>
                        <a:cs typeface="Calibri" panose="020F0502020204030204" pitchFamily="34" charset="0"/>
                      </a:rPr>
                      <m:t>𝑙</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2000" i="1" dirty="0" smtClean="0">
                        <a:latin typeface="Cambria Math" panose="02040503050406030204" pitchFamily="18" charset="0"/>
                        <a:cs typeface="Calibri" panose="020F0502020204030204" pitchFamily="34" charset="0"/>
                      </a:rPr>
                      <m:t>𝜆</m:t>
                    </m:r>
                  </m:oMath>
                </a14:m>
                <a:r>
                  <a:rPr lang="el-GR" sz="20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2000" i="1" dirty="0" smtClean="0">
                        <a:latin typeface="Cambria Math" panose="02040503050406030204" pitchFamily="18" charset="0"/>
                      </a:rPr>
                      <m:t>𝑄</m:t>
                    </m:r>
                    <m:r>
                      <a:rPr lang="en-US" sz="2000" b="0" i="1" dirty="0" smtClean="0">
                        <a:latin typeface="Cambria Math" panose="02040503050406030204" pitchFamily="18" charset="0"/>
                      </a:rPr>
                      <m:t>&gt;0</m:t>
                    </m:r>
                  </m:oMath>
                </a14:m>
                <a:r>
                  <a:rPr lang="en-US" sz="2000" dirty="0" smtClean="0">
                    <a:latin typeface="Calibri" panose="020F0502020204030204" pitchFamily="34" charset="0"/>
                    <a:cs typeface="Calibri" panose="020F0502020204030204" pitchFamily="34" charset="0"/>
                  </a:rPr>
                  <a:t>.</a:t>
                </a:r>
                <a:r>
                  <a:rPr lang="el-GR" sz="2000" dirty="0" smtClean="0">
                    <a:latin typeface="Calibri" panose="020F0502020204030204" pitchFamily="34" charset="0"/>
                    <a:cs typeface="Calibri" panose="020F0502020204030204" pitchFamily="34" charset="0"/>
                  </a:rPr>
                  <a:t> Βρείτε το ηλεκτρικό πεδίο στο σημείο </a:t>
                </a:r>
                <a:r>
                  <a:rPr lang="en-US" sz="2000" dirty="0" smtClean="0">
                    <a:latin typeface="Calibri" panose="020F0502020204030204" pitchFamily="34" charset="0"/>
                    <a:cs typeface="Calibri" panose="020F0502020204030204" pitchFamily="34" charset="0"/>
                  </a:rPr>
                  <a:t>P </a:t>
                </a:r>
                <a:r>
                  <a:rPr lang="el-GR" sz="2000" dirty="0" smtClean="0">
                    <a:latin typeface="Calibri" panose="020F0502020204030204" pitchFamily="34" charset="0"/>
                    <a:cs typeface="Calibri" panose="020F0502020204030204" pitchFamily="34" charset="0"/>
                  </a:rPr>
                  <a:t>που βρίσκεται σε απόσταση </a:t>
                </a:r>
                <a14:m>
                  <m:oMath xmlns:m="http://schemas.openxmlformats.org/officeDocument/2006/math">
                    <m:r>
                      <a:rPr lang="en-US" sz="2000" i="1" dirty="0" smtClean="0">
                        <a:latin typeface="Cambria Math" panose="02040503050406030204" pitchFamily="18" charset="0"/>
                        <a:cs typeface="Calibri" panose="020F0502020204030204" pitchFamily="34" charset="0"/>
                      </a:rPr>
                      <m:t>𝑥</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από το μέσον της ράβδου, όπως στο σχήμα.</a:t>
                </a:r>
                <a:endParaRPr lang="el-GR" sz="2000"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a:blip r:embed="rId3"/>
                <a:stretch>
                  <a:fillRect t="-1067"/>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5590016" y="3124200"/>
            <a:ext cx="3020583" cy="3381375"/>
          </a:xfrm>
          <a:prstGeom prst="rect">
            <a:avLst/>
          </a:prstGeom>
        </p:spPr>
      </p:pic>
      <p:grpSp>
        <p:nvGrpSpPr>
          <p:cNvPr id="10" name="Group 9"/>
          <p:cNvGrpSpPr/>
          <p:nvPr/>
        </p:nvGrpSpPr>
        <p:grpSpPr>
          <a:xfrm>
            <a:off x="5321594" y="710292"/>
            <a:ext cx="3352800" cy="1042308"/>
            <a:chOff x="5067300" y="710292"/>
            <a:chExt cx="3352800" cy="1042308"/>
          </a:xfrm>
        </p:grpSpPr>
        <p:sp>
          <p:nvSpPr>
            <p:cNvPr id="5" name="Horizontal Scroll 4"/>
            <p:cNvSpPr/>
            <p:nvPr/>
          </p:nvSpPr>
          <p:spPr>
            <a:xfrm>
              <a:off x="5067300" y="710292"/>
              <a:ext cx="3352800" cy="10423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5334000" y="921883"/>
              <a:ext cx="2695575" cy="619125"/>
            </a:xfrm>
            <a:prstGeom prst="rect">
              <a:avLst/>
            </a:prstGeom>
          </p:spPr>
        </p:pic>
      </p:gr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22720" y="3214800"/>
              <a:ext cx="8085960" cy="3277800"/>
            </p14:xfrm>
          </p:contentPart>
        </mc:Choice>
        <mc:Fallback xmlns="">
          <p:pic>
            <p:nvPicPr>
              <p:cNvPr id="4" name="Ink 3"/>
              <p:cNvPicPr/>
              <p:nvPr/>
            </p:nvPicPr>
            <p:blipFill>
              <a:blip r:embed="rId7"/>
              <a:stretch>
                <a:fillRect/>
              </a:stretch>
            </p:blipFill>
            <p:spPr>
              <a:xfrm>
                <a:off x="514800" y="3206880"/>
                <a:ext cx="8102520" cy="3295080"/>
              </a:xfrm>
              <a:prstGeom prst="rect">
                <a:avLst/>
              </a:prstGeom>
            </p:spPr>
          </p:pic>
        </mc:Fallback>
      </mc:AlternateContent>
    </p:spTree>
    <p:extLst>
      <p:ext uri="{BB962C8B-B14F-4D97-AF65-F5344CB8AC3E}">
        <p14:creationId xmlns:p14="http://schemas.microsoft.com/office/powerpoint/2010/main" val="3010653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800" dirty="0" smtClean="0">
                    <a:latin typeface="Calibri" panose="020F0502020204030204" pitchFamily="34" charset="0"/>
                    <a:cs typeface="Calibri" panose="020F0502020204030204" pitchFamily="34" charset="0"/>
                  </a:rPr>
                  <a:t>Μια ράβδος μήκους </a:t>
                </a:r>
                <a14:m>
                  <m:oMath xmlns:m="http://schemas.openxmlformats.org/officeDocument/2006/math">
                    <m:r>
                      <a:rPr lang="en-US" sz="1800" i="1" dirty="0" smtClean="0">
                        <a:latin typeface="Cambria Math" panose="02040503050406030204" pitchFamily="18" charset="0"/>
                        <a:cs typeface="Calibri" panose="020F0502020204030204" pitchFamily="34" charset="0"/>
                      </a:rPr>
                      <m:t>𝑙</m:t>
                    </m:r>
                  </m:oMath>
                </a14:m>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Βρείτε το ηλεκτρικό πεδίο στο σημείο </a:t>
                </a:r>
                <a:r>
                  <a:rPr lang="en-US" sz="1800" dirty="0" smtClean="0">
                    <a:latin typeface="Calibri" panose="020F0502020204030204" pitchFamily="34" charset="0"/>
                    <a:cs typeface="Calibri" panose="020F0502020204030204" pitchFamily="34" charset="0"/>
                  </a:rPr>
                  <a:t>P</a:t>
                </a:r>
                <a:r>
                  <a:rPr lang="el-GR" sz="1800" dirty="0" smtClean="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p:grpSp>
        <p:nvGrpSpPr>
          <p:cNvPr id="8" name="Group 7"/>
          <p:cNvGrpSpPr/>
          <p:nvPr/>
        </p:nvGrpSpPr>
        <p:grpSpPr>
          <a:xfrm>
            <a:off x="5321594" y="710292"/>
            <a:ext cx="3352800" cy="1042308"/>
            <a:chOff x="5067300" y="710292"/>
            <a:chExt cx="3352800" cy="1042308"/>
          </a:xfrm>
        </p:grpSpPr>
        <p:sp>
          <p:nvSpPr>
            <p:cNvPr id="9" name="Horizontal Scroll 8"/>
            <p:cNvSpPr/>
            <p:nvPr/>
          </p:nvSpPr>
          <p:spPr>
            <a:xfrm>
              <a:off x="5067300" y="710292"/>
              <a:ext cx="3352800" cy="10423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5334000" y="921883"/>
              <a:ext cx="2695575" cy="619125"/>
            </a:xfrm>
            <a:prstGeom prst="rect">
              <a:avLst/>
            </a:prstGeom>
          </p:spPr>
        </p:pic>
      </p:gr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86080" y="2711520"/>
              <a:ext cx="8068320" cy="3691800"/>
            </p14:xfrm>
          </p:contentPart>
        </mc:Choice>
        <mc:Fallback xmlns="">
          <p:pic>
            <p:nvPicPr>
              <p:cNvPr id="4" name="Ink 3"/>
              <p:cNvPicPr/>
              <p:nvPr/>
            </p:nvPicPr>
            <p:blipFill>
              <a:blip r:embed="rId7"/>
              <a:stretch>
                <a:fillRect/>
              </a:stretch>
            </p:blipFill>
            <p:spPr>
              <a:xfrm>
                <a:off x="577080" y="2701800"/>
                <a:ext cx="8085960" cy="3712680"/>
              </a:xfrm>
              <a:prstGeom prst="rect">
                <a:avLst/>
              </a:prstGeom>
            </p:spPr>
          </p:pic>
        </mc:Fallback>
      </mc:AlternateContent>
    </p:spTree>
    <p:extLst>
      <p:ext uri="{BB962C8B-B14F-4D97-AF65-F5344CB8AC3E}">
        <p14:creationId xmlns:p14="http://schemas.microsoft.com/office/powerpoint/2010/main" val="793756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800" dirty="0" smtClean="0">
                    <a:latin typeface="Calibri" panose="020F0502020204030204" pitchFamily="34" charset="0"/>
                    <a:cs typeface="Calibri" panose="020F0502020204030204" pitchFamily="34" charset="0"/>
                  </a:rPr>
                  <a:t>Μια ράβδος μήκους</a:t>
                </a:r>
                <a14:m>
                  <m:oMath xmlns:m="http://schemas.openxmlformats.org/officeDocument/2006/math">
                    <m:r>
                      <a:rPr lang="el-GR" sz="1800" i="1" dirty="0" smtClean="0">
                        <a:latin typeface="Cambria Math" panose="02040503050406030204" pitchFamily="18" charset="0"/>
                        <a:cs typeface="Calibri" panose="020F0502020204030204" pitchFamily="34" charset="0"/>
                      </a:rPr>
                      <m:t> </m:t>
                    </m:r>
                    <m:r>
                      <a:rPr lang="en-US" sz="1800" i="1" dirty="0" smtClean="0">
                        <a:latin typeface="Cambria Math" panose="02040503050406030204" pitchFamily="18" charset="0"/>
                        <a:cs typeface="Calibri" panose="020F0502020204030204" pitchFamily="34" charset="0"/>
                      </a:rPr>
                      <m:t>𝑙</m:t>
                    </m:r>
                    <m:r>
                      <a:rPr lang="en-US" sz="1800" i="1" dirty="0" smtClean="0">
                        <a:latin typeface="Cambria Math" panose="02040503050406030204" pitchFamily="18" charset="0"/>
                        <a:cs typeface="Calibri" panose="020F0502020204030204" pitchFamily="34" charset="0"/>
                      </a:rPr>
                      <m:t> </m:t>
                    </m:r>
                  </m:oMath>
                </a14:m>
                <a:r>
                  <a:rPr lang="el-GR" sz="18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Βρείτε το ηλεκτρικό πεδίο στο σημείο </a:t>
                </a:r>
                <a:r>
                  <a:rPr lang="en-US" sz="1800" dirty="0" smtClean="0">
                    <a:latin typeface="Calibri" panose="020F0502020204030204" pitchFamily="34" charset="0"/>
                    <a:cs typeface="Calibri" panose="020F0502020204030204" pitchFamily="34" charset="0"/>
                  </a:rPr>
                  <a:t>P</a:t>
                </a:r>
                <a:r>
                  <a:rPr lang="el-GR" sz="1800" dirty="0" smtClean="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p:grpSp>
        <p:nvGrpSpPr>
          <p:cNvPr id="8" name="Group 7"/>
          <p:cNvGrpSpPr/>
          <p:nvPr/>
        </p:nvGrpSpPr>
        <p:grpSpPr>
          <a:xfrm>
            <a:off x="5321594" y="710292"/>
            <a:ext cx="3352800" cy="1042308"/>
            <a:chOff x="5067300" y="710292"/>
            <a:chExt cx="3352800" cy="1042308"/>
          </a:xfrm>
        </p:grpSpPr>
        <p:sp>
          <p:nvSpPr>
            <p:cNvPr id="9" name="Horizontal Scroll 8"/>
            <p:cNvSpPr/>
            <p:nvPr/>
          </p:nvSpPr>
          <p:spPr>
            <a:xfrm>
              <a:off x="5067300" y="710292"/>
              <a:ext cx="3352800" cy="10423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5334000" y="921883"/>
              <a:ext cx="2695575" cy="619125"/>
            </a:xfrm>
            <a:prstGeom prst="rect">
              <a:avLst/>
            </a:prstGeom>
          </p:spPr>
        </p:pic>
      </p:gr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45400" y="1023840"/>
              <a:ext cx="8115120" cy="5568840"/>
            </p14:xfrm>
          </p:contentPart>
        </mc:Choice>
        <mc:Fallback xmlns="">
          <p:pic>
            <p:nvPicPr>
              <p:cNvPr id="4" name="Ink 3"/>
              <p:cNvPicPr/>
              <p:nvPr/>
            </p:nvPicPr>
            <p:blipFill>
              <a:blip r:embed="rId7"/>
              <a:stretch>
                <a:fillRect/>
              </a:stretch>
            </p:blipFill>
            <p:spPr>
              <a:xfrm>
                <a:off x="539640" y="1017000"/>
                <a:ext cx="8130600" cy="5585400"/>
              </a:xfrm>
              <a:prstGeom prst="rect">
                <a:avLst/>
              </a:prstGeom>
            </p:spPr>
          </p:pic>
        </mc:Fallback>
      </mc:AlternateContent>
    </p:spTree>
    <p:extLst>
      <p:ext uri="{BB962C8B-B14F-4D97-AF65-F5344CB8AC3E}">
        <p14:creationId xmlns:p14="http://schemas.microsoft.com/office/powerpoint/2010/main" val="325711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1</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800" dirty="0" smtClean="0">
                    <a:latin typeface="Calibri" panose="020F0502020204030204" pitchFamily="34" charset="0"/>
                    <a:cs typeface="Calibri" panose="020F0502020204030204" pitchFamily="34" charset="0"/>
                  </a:rPr>
                  <a:t>Μια ράβδος μήκους</a:t>
                </a:r>
                <a14:m>
                  <m:oMath xmlns:m="http://schemas.openxmlformats.org/officeDocument/2006/math">
                    <m:r>
                      <a:rPr lang="el-GR" sz="1800" i="1" dirty="0" smtClean="0">
                        <a:latin typeface="Cambria Math" panose="02040503050406030204" pitchFamily="18" charset="0"/>
                        <a:cs typeface="Calibri" panose="020F0502020204030204" pitchFamily="34" charset="0"/>
                      </a:rPr>
                      <m:t> </m:t>
                    </m:r>
                    <m:r>
                      <a:rPr lang="en-US" sz="1800" i="1" dirty="0" smtClean="0">
                        <a:latin typeface="Cambria Math" panose="02040503050406030204" pitchFamily="18" charset="0"/>
                        <a:cs typeface="Calibri" panose="020F0502020204030204" pitchFamily="34" charset="0"/>
                      </a:rPr>
                      <m:t>𝑙</m:t>
                    </m:r>
                    <m:r>
                      <a:rPr lang="en-US" sz="1800" i="1" dirty="0" smtClean="0">
                        <a:latin typeface="Cambria Math" panose="02040503050406030204" pitchFamily="18" charset="0"/>
                        <a:cs typeface="Calibri" panose="020F0502020204030204" pitchFamily="34" charset="0"/>
                      </a:rPr>
                      <m:t> </m:t>
                    </m:r>
                  </m:oMath>
                </a14:m>
                <a:r>
                  <a:rPr lang="el-GR" sz="1800" dirty="0" smtClean="0">
                    <a:latin typeface="Calibri" panose="020F0502020204030204" pitchFamily="34" charset="0"/>
                    <a:cs typeface="Calibri" panose="020F0502020204030204" pitchFamily="34" charset="0"/>
                  </a:rPr>
                  <a:t>έχει ομοιόμορφη κατανομή θετικού φορτίου ανά μονάδα μήκους </a:t>
                </a:r>
                <a14:m>
                  <m:oMath xmlns:m="http://schemas.openxmlformats.org/officeDocument/2006/math">
                    <m:r>
                      <a:rPr lang="el-GR" sz="1800" i="1" dirty="0" smtClean="0">
                        <a:latin typeface="Cambria Math" panose="02040503050406030204" pitchFamily="18" charset="0"/>
                        <a:cs typeface="Calibri" panose="020F0502020204030204" pitchFamily="34" charset="0"/>
                      </a:rPr>
                      <m:t>𝜆</m:t>
                    </m:r>
                  </m:oMath>
                </a14:m>
                <a:r>
                  <a:rPr lang="el-GR" sz="1800" dirty="0" smtClean="0">
                    <a:latin typeface="Calibri" panose="020F0502020204030204" pitchFamily="34" charset="0"/>
                    <a:cs typeface="Calibri" panose="020F0502020204030204" pitchFamily="34" charset="0"/>
                  </a:rPr>
                  <a:t> και συνολικό φορτίο </a:t>
                </a:r>
                <a14:m>
                  <m:oMath xmlns:m="http://schemas.openxmlformats.org/officeDocument/2006/math">
                    <m:r>
                      <a:rPr lang="en-US" sz="1800" i="1" dirty="0" smtClean="0">
                        <a:latin typeface="Cambria Math" panose="02040503050406030204" pitchFamily="18" charset="0"/>
                      </a:rPr>
                      <m:t>𝑄</m:t>
                    </m:r>
                    <m:r>
                      <a:rPr lang="en-US" sz="1800" b="0" i="1" dirty="0" smtClean="0">
                        <a:latin typeface="Cambria Math" panose="02040503050406030204" pitchFamily="18" charset="0"/>
                      </a:rPr>
                      <m:t>&gt;0</m:t>
                    </m:r>
                  </m:oMath>
                </a14:m>
                <a:r>
                  <a:rPr lang="en-US" sz="1800" dirty="0" smtClean="0">
                    <a:latin typeface="Calibri" panose="020F0502020204030204" pitchFamily="34" charset="0"/>
                    <a:cs typeface="Calibri" panose="020F0502020204030204" pitchFamily="34" charset="0"/>
                  </a:rPr>
                  <a:t>.</a:t>
                </a:r>
                <a:r>
                  <a:rPr lang="el-GR" sz="1800" dirty="0" smtClean="0">
                    <a:latin typeface="Calibri" panose="020F0502020204030204" pitchFamily="34" charset="0"/>
                    <a:cs typeface="Calibri" panose="020F0502020204030204" pitchFamily="34" charset="0"/>
                  </a:rPr>
                  <a:t> Βρείτε το ηλεκτρικό πεδίο στο σημείο </a:t>
                </a:r>
                <a:r>
                  <a:rPr lang="en-US" sz="1800" dirty="0" smtClean="0">
                    <a:latin typeface="Calibri" panose="020F0502020204030204" pitchFamily="34" charset="0"/>
                    <a:cs typeface="Calibri" panose="020F0502020204030204" pitchFamily="34" charset="0"/>
                  </a:rPr>
                  <a:t>P</a:t>
                </a:r>
                <a:r>
                  <a:rPr lang="el-GR" sz="1800" dirty="0" smtClean="0">
                    <a:latin typeface="Calibri" panose="020F0502020204030204" pitchFamily="34" charset="0"/>
                    <a:cs typeface="Calibri" panose="020F0502020204030204" pitchFamily="34" charset="0"/>
                  </a:rPr>
                  <a:t>.</a:t>
                </a:r>
                <a:endParaRPr lang="el-GR"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6" name="Picture 5"/>
          <p:cNvPicPr>
            <a:picLocks noChangeAspect="1"/>
          </p:cNvPicPr>
          <p:nvPr/>
        </p:nvPicPr>
        <p:blipFill>
          <a:blip r:embed="rId4"/>
          <a:stretch>
            <a:fillRect/>
          </a:stretch>
        </p:blipFill>
        <p:spPr>
          <a:xfrm>
            <a:off x="5666216" y="2438400"/>
            <a:ext cx="3020583" cy="338137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50800" y="2890440"/>
              <a:ext cx="8079840" cy="3181320"/>
            </p14:xfrm>
          </p:contentPart>
        </mc:Choice>
        <mc:Fallback xmlns="">
          <p:pic>
            <p:nvPicPr>
              <p:cNvPr id="4" name="Ink 3"/>
              <p:cNvPicPr/>
              <p:nvPr/>
            </p:nvPicPr>
            <p:blipFill>
              <a:blip r:embed="rId6"/>
              <a:stretch>
                <a:fillRect/>
              </a:stretch>
            </p:blipFill>
            <p:spPr>
              <a:xfrm>
                <a:off x="542520" y="2879280"/>
                <a:ext cx="8097840" cy="320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p14:cNvContentPartPr/>
              <p14:nvPr/>
            </p14:nvContentPartPr>
            <p14:xfrm>
              <a:off x="571320" y="6064560"/>
              <a:ext cx="5657400" cy="416880"/>
            </p14:xfrm>
          </p:contentPart>
        </mc:Choice>
        <mc:Fallback>
          <p:pic>
            <p:nvPicPr>
              <p:cNvPr id="5" name="Ink 4"/>
              <p:cNvPicPr/>
              <p:nvPr/>
            </p:nvPicPr>
            <p:blipFill>
              <a:blip r:embed="rId8"/>
              <a:stretch>
                <a:fillRect/>
              </a:stretch>
            </p:blipFill>
            <p:spPr>
              <a:xfrm>
                <a:off x="561240" y="6055200"/>
                <a:ext cx="5679720" cy="435240"/>
              </a:xfrm>
              <a:prstGeom prst="rect">
                <a:avLst/>
              </a:prstGeom>
            </p:spPr>
          </p:pic>
        </mc:Fallback>
      </mc:AlternateContent>
    </p:spTree>
    <p:extLst>
      <p:ext uri="{BB962C8B-B14F-4D97-AF65-F5344CB8AC3E}">
        <p14:creationId xmlns:p14="http://schemas.microsoft.com/office/powerpoint/2010/main" val="223422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2</a:t>
                </a:r>
                <a:r>
                  <a:rPr lang="el-GR" b="1" dirty="0" smtClean="0">
                    <a:latin typeface="Calibri" panose="020F0502020204030204" pitchFamily="34" charset="0"/>
                    <a:cs typeface="Calibri" panose="020F0502020204030204" pitchFamily="34" charset="0"/>
                  </a:rPr>
                  <a:t>:</a:t>
                </a:r>
              </a:p>
              <a:p>
                <a:pPr lvl="1"/>
                <a:r>
                  <a:rPr lang="el-GR" sz="2000" dirty="0" smtClean="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2000" i="1" dirty="0" smtClean="0">
                        <a:latin typeface="Cambria Math" panose="02040503050406030204" pitchFamily="18" charset="0"/>
                        <a:cs typeface="Calibri" panose="020F0502020204030204" pitchFamily="34" charset="0"/>
                      </a:rPr>
                      <m:t>𝛼</m:t>
                    </m:r>
                  </m:oMath>
                </a14:m>
                <a:r>
                  <a:rPr lang="el-GR" sz="2000" dirty="0" smtClean="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2000" i="1" dirty="0" smtClean="0">
                        <a:latin typeface="Cambria Math" panose="02040503050406030204" pitchFamily="18" charset="0"/>
                        <a:cs typeface="Calibri" panose="020F0502020204030204" pitchFamily="34" charset="0"/>
                      </a:rPr>
                      <m:t>𝑄</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Υπολογίστε το ηλεκτρικό πεδίο στο σημείο </a:t>
                </a:r>
                <a:r>
                  <a:rPr lang="en-US" sz="2000" dirty="0" smtClean="0">
                    <a:latin typeface="Calibri" panose="020F0502020204030204" pitchFamily="34" charset="0"/>
                    <a:cs typeface="Calibri" panose="020F0502020204030204" pitchFamily="34" charset="0"/>
                  </a:rPr>
                  <a:t>P </a:t>
                </a:r>
                <a:r>
                  <a:rPr lang="el-GR" sz="2000" dirty="0" smtClean="0">
                    <a:latin typeface="Calibri" panose="020F0502020204030204" pitchFamily="34" charset="0"/>
                    <a:cs typeface="Calibri" panose="020F0502020204030204" pitchFamily="34" charset="0"/>
                  </a:rPr>
                  <a:t>που βρίσκεται σε απόσταση </a:t>
                </a:r>
                <a14:m>
                  <m:oMath xmlns:m="http://schemas.openxmlformats.org/officeDocument/2006/math">
                    <m:r>
                      <a:rPr lang="en-US" sz="2000" i="1" dirty="0" smtClean="0">
                        <a:latin typeface="Cambria Math" panose="02040503050406030204" pitchFamily="18" charset="0"/>
                        <a:cs typeface="Calibri" panose="020F0502020204030204" pitchFamily="34" charset="0"/>
                      </a:rPr>
                      <m:t>𝑥</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από το κέντρο του δακτυλίου και στον κάθετο άξονα στο επίπεδο του δακτυλίου.</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3"/>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40" y="3276600"/>
            <a:ext cx="7940428" cy="3216375"/>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223760" y="3504600"/>
              <a:ext cx="1810800" cy="1719360"/>
            </p14:xfrm>
          </p:contentPart>
        </mc:Choice>
        <mc:Fallback xmlns="">
          <p:pic>
            <p:nvPicPr>
              <p:cNvPr id="4" name="Ink 3"/>
              <p:cNvPicPr/>
              <p:nvPr/>
            </p:nvPicPr>
            <p:blipFill>
              <a:blip r:embed="rId6"/>
              <a:stretch>
                <a:fillRect/>
              </a:stretch>
            </p:blipFill>
            <p:spPr>
              <a:xfrm>
                <a:off x="7218720" y="3493440"/>
                <a:ext cx="1827000" cy="173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3054600" y="3732120"/>
              <a:ext cx="4700880" cy="2473920"/>
            </p14:xfrm>
          </p:contentPart>
        </mc:Choice>
        <mc:Fallback>
          <p:pic>
            <p:nvPicPr>
              <p:cNvPr id="6" name="Ink 5"/>
              <p:cNvPicPr/>
              <p:nvPr/>
            </p:nvPicPr>
            <p:blipFill>
              <a:blip r:embed="rId8"/>
              <a:stretch>
                <a:fillRect/>
              </a:stretch>
            </p:blipFill>
            <p:spPr>
              <a:xfrm>
                <a:off x="3049560" y="3728880"/>
                <a:ext cx="4714920" cy="2482200"/>
              </a:xfrm>
              <a:prstGeom prst="rect">
                <a:avLst/>
              </a:prstGeom>
            </p:spPr>
          </p:pic>
        </mc:Fallback>
      </mc:AlternateContent>
    </p:spTree>
    <p:extLst>
      <p:ext uri="{BB962C8B-B14F-4D97-AF65-F5344CB8AC3E}">
        <p14:creationId xmlns:p14="http://schemas.microsoft.com/office/powerpoint/2010/main" val="317464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smtClean="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Υπολογίστε το ηλεκτρικό πεδίο στο σημείο </a:t>
                </a:r>
                <a:r>
                  <a:rPr lang="en-US" sz="1600" dirty="0" smtClean="0">
                    <a:latin typeface="Calibri" panose="020F0502020204030204" pitchFamily="34" charset="0"/>
                    <a:cs typeface="Calibri" panose="020F0502020204030204" pitchFamily="34" charset="0"/>
                  </a:rPr>
                  <a:t>P</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86800" y="2189880"/>
              <a:ext cx="8081640" cy="4263480"/>
            </p14:xfrm>
          </p:contentPart>
        </mc:Choice>
        <mc:Fallback xmlns="">
          <p:pic>
            <p:nvPicPr>
              <p:cNvPr id="4" name="Ink 3"/>
              <p:cNvPicPr/>
              <p:nvPr/>
            </p:nvPicPr>
            <p:blipFill>
              <a:blip r:embed="rId6"/>
              <a:stretch>
                <a:fillRect/>
              </a:stretch>
            </p:blipFill>
            <p:spPr>
              <a:xfrm>
                <a:off x="578160" y="2179440"/>
                <a:ext cx="8098200" cy="4282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1646280" y="2554200"/>
              <a:ext cx="6376320" cy="1328040"/>
            </p14:xfrm>
          </p:contentPart>
        </mc:Choice>
        <mc:Fallback>
          <p:pic>
            <p:nvPicPr>
              <p:cNvPr id="6" name="Ink 5"/>
              <p:cNvPicPr/>
              <p:nvPr/>
            </p:nvPicPr>
            <p:blipFill>
              <a:blip r:embed="rId8"/>
              <a:stretch>
                <a:fillRect/>
              </a:stretch>
            </p:blipFill>
            <p:spPr>
              <a:xfrm>
                <a:off x="1635840" y="2550960"/>
                <a:ext cx="6392160" cy="1338120"/>
              </a:xfrm>
              <a:prstGeom prst="rect">
                <a:avLst/>
              </a:prstGeom>
            </p:spPr>
          </p:pic>
        </mc:Fallback>
      </mc:AlternateContent>
    </p:spTree>
    <p:extLst>
      <p:ext uri="{BB962C8B-B14F-4D97-AF65-F5344CB8AC3E}">
        <p14:creationId xmlns:p14="http://schemas.microsoft.com/office/powerpoint/2010/main" val="3380659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776"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pPr lvl="1"/>
                <a:r>
                  <a:rPr lang="el-GR" sz="1600" dirty="0" smtClean="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smtClean="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Υπολογίστε το ηλεκτρικό πεδίο στο σημείο </a:t>
                </a:r>
                <a:r>
                  <a:rPr lang="en-US" sz="1600" dirty="0" smtClean="0">
                    <a:latin typeface="Calibri" panose="020F0502020204030204" pitchFamily="34" charset="0"/>
                    <a:cs typeface="Calibri" panose="020F0502020204030204" pitchFamily="34" charset="0"/>
                  </a:rPr>
                  <a:t>P</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58000" y="2495880"/>
              <a:ext cx="7725240" cy="3741120"/>
            </p14:xfrm>
          </p:contentPart>
        </mc:Choice>
        <mc:Fallback xmlns="">
          <p:pic>
            <p:nvPicPr>
              <p:cNvPr id="4" name="Ink 3"/>
              <p:cNvPicPr/>
              <p:nvPr/>
            </p:nvPicPr>
            <p:blipFill>
              <a:blip r:embed="rId6"/>
              <a:stretch>
                <a:fillRect/>
              </a:stretch>
            </p:blipFill>
            <p:spPr>
              <a:xfrm>
                <a:off x="551520" y="2487960"/>
                <a:ext cx="7743240" cy="3759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p14:cNvContentPartPr/>
              <p14:nvPr/>
            </p14:nvContentPartPr>
            <p14:xfrm>
              <a:off x="2686320" y="2511360"/>
              <a:ext cx="5393520" cy="1521720"/>
            </p14:xfrm>
          </p:contentPart>
        </mc:Choice>
        <mc:Fallback>
          <p:pic>
            <p:nvPicPr>
              <p:cNvPr id="6" name="Ink 5"/>
              <p:cNvPicPr/>
              <p:nvPr/>
            </p:nvPicPr>
            <p:blipFill>
              <a:blip r:embed="rId8"/>
              <a:stretch>
                <a:fillRect/>
              </a:stretch>
            </p:blipFill>
            <p:spPr>
              <a:xfrm>
                <a:off x="2678040" y="2506680"/>
                <a:ext cx="5406480" cy="1533600"/>
              </a:xfrm>
              <a:prstGeom prst="rect">
                <a:avLst/>
              </a:prstGeom>
            </p:spPr>
          </p:pic>
        </mc:Fallback>
      </mc:AlternateContent>
    </p:spTree>
    <p:extLst>
      <p:ext uri="{BB962C8B-B14F-4D97-AF65-F5344CB8AC3E}">
        <p14:creationId xmlns:p14="http://schemas.microsoft.com/office/powerpoint/2010/main" val="3842851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499" y="2286000"/>
            <a:ext cx="4702970" cy="19050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a:t>
                </a:r>
                <a:r>
                  <a:rPr lang="en-US" b="1" dirty="0" smtClean="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 – </a:t>
                </a:r>
                <a:r>
                  <a:rPr lang="en-US" b="1" dirty="0" smtClean="0">
                    <a:latin typeface="Calibri" panose="020F0502020204030204" pitchFamily="34" charset="0"/>
                    <a:cs typeface="Calibri" panose="020F0502020204030204" pitchFamily="34" charset="0"/>
                  </a:rPr>
                  <a:t>2</a:t>
                </a:r>
                <a:r>
                  <a:rPr lang="el-GR" b="1" baseline="30000" dirty="0" smtClean="0">
                    <a:latin typeface="Calibri" panose="020F0502020204030204" pitchFamily="34" charset="0"/>
                    <a:cs typeface="Calibri" panose="020F0502020204030204" pitchFamily="34" charset="0"/>
                  </a:rPr>
                  <a:t>η</a:t>
                </a:r>
                <a:r>
                  <a:rPr lang="el-GR" b="1" dirty="0" smtClean="0">
                    <a:latin typeface="Calibri" panose="020F0502020204030204" pitchFamily="34" charset="0"/>
                    <a:cs typeface="Calibri" panose="020F0502020204030204" pitchFamily="34" charset="0"/>
                  </a:rPr>
                  <a:t> Λύση:</a:t>
                </a:r>
              </a:p>
              <a:p>
                <a:pPr lvl="1"/>
                <a:r>
                  <a:rPr lang="el-GR" sz="1600" dirty="0" smtClean="0">
                    <a:latin typeface="Calibri" panose="020F0502020204030204" pitchFamily="34" charset="0"/>
                    <a:cs typeface="Calibri" panose="020F0502020204030204" pitchFamily="34" charset="0"/>
                  </a:rPr>
                  <a:t>Ένας δακτύλιος ακτίνας </a:t>
                </a:r>
                <a14:m>
                  <m:oMath xmlns:m="http://schemas.openxmlformats.org/officeDocument/2006/math">
                    <m:r>
                      <a:rPr lang="el-GR" sz="1600" i="1" dirty="0" smtClean="0">
                        <a:latin typeface="Cambria Math" panose="02040503050406030204" pitchFamily="18" charset="0"/>
                        <a:cs typeface="Calibri" panose="020F0502020204030204" pitchFamily="34" charset="0"/>
                      </a:rPr>
                      <m:t>𝛼</m:t>
                    </m:r>
                  </m:oMath>
                </a14:m>
                <a:r>
                  <a:rPr lang="el-GR" sz="1600" dirty="0" smtClean="0">
                    <a:latin typeface="Calibri" panose="020F0502020204030204" pitchFamily="34" charset="0"/>
                    <a:cs typeface="Calibri" panose="020F0502020204030204" pitchFamily="34" charset="0"/>
                  </a:rPr>
                  <a:t> φέρει ομοιόμορφα κατανεμημένο θετικό φορτίο </a:t>
                </a:r>
                <a14:m>
                  <m:oMath xmlns:m="http://schemas.openxmlformats.org/officeDocument/2006/math">
                    <m:r>
                      <a:rPr lang="en-US" sz="1600" i="1" dirty="0" smtClean="0">
                        <a:latin typeface="Cambria Math" panose="02040503050406030204" pitchFamily="18" charset="0"/>
                        <a:cs typeface="Calibri" panose="020F0502020204030204" pitchFamily="34" charset="0"/>
                      </a:rPr>
                      <m:t>𝑄</m:t>
                    </m:r>
                  </m:oMath>
                </a14:m>
                <a:r>
                  <a:rPr lang="en-US" sz="1600" dirty="0" smtClean="0">
                    <a:latin typeface="Calibri" panose="020F0502020204030204" pitchFamily="34" charset="0"/>
                    <a:cs typeface="Calibri" panose="020F0502020204030204" pitchFamily="34" charset="0"/>
                  </a:rPr>
                  <a:t>. </a:t>
                </a:r>
                <a:r>
                  <a:rPr lang="el-GR" sz="1600" dirty="0" smtClean="0">
                    <a:latin typeface="Calibri" panose="020F0502020204030204" pitchFamily="34" charset="0"/>
                    <a:cs typeface="Calibri" panose="020F0502020204030204" pitchFamily="34" charset="0"/>
                  </a:rPr>
                  <a:t>Υπολογίστε το ηλεκτρικό πεδίο στο σημείο </a:t>
                </a:r>
                <a:r>
                  <a:rPr lang="en-US" sz="1600" dirty="0" smtClean="0">
                    <a:latin typeface="Calibri" panose="020F0502020204030204" pitchFamily="34" charset="0"/>
                    <a:cs typeface="Calibri" panose="020F0502020204030204" pitchFamily="34" charset="0"/>
                  </a:rPr>
                  <a:t>P</a:t>
                </a:r>
                <a:r>
                  <a:rPr lang="el-GR" sz="1600" dirty="0" smtClean="0">
                    <a:latin typeface="Calibri" panose="020F0502020204030204" pitchFamily="34" charset="0"/>
                    <a:cs typeface="Calibri" panose="020F0502020204030204" pitchFamily="34" charset="0"/>
                  </a:rPr>
                  <a:t>.</a:t>
                </a:r>
                <a:endParaRPr lang="el-GR" sz="16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525600" y="923760"/>
              <a:ext cx="8044920" cy="5599080"/>
            </p14:xfrm>
          </p:contentPart>
        </mc:Choice>
        <mc:Fallback>
          <p:pic>
            <p:nvPicPr>
              <p:cNvPr id="4" name="Ink 3"/>
              <p:cNvPicPr/>
              <p:nvPr/>
            </p:nvPicPr>
            <p:blipFill>
              <a:blip r:embed="rId6"/>
              <a:stretch>
                <a:fillRect/>
              </a:stretch>
            </p:blipFill>
            <p:spPr>
              <a:xfrm>
                <a:off x="516240" y="914400"/>
                <a:ext cx="8061480" cy="5617800"/>
              </a:xfrm>
              <a:prstGeom prst="rect">
                <a:avLst/>
              </a:prstGeom>
            </p:spPr>
          </p:pic>
        </mc:Fallback>
      </mc:AlternateContent>
    </p:spTree>
    <p:extLst>
      <p:ext uri="{BB962C8B-B14F-4D97-AF65-F5344CB8AC3E}">
        <p14:creationId xmlns:p14="http://schemas.microsoft.com/office/powerpoint/2010/main" val="3938306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81125"/>
            <a:ext cx="79484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 3:</a:t>
            </a:r>
          </a:p>
          <a:p>
            <a:pPr lvl="1"/>
            <a:r>
              <a:rPr lang="el-GR" sz="2000" dirty="0" smtClean="0">
                <a:latin typeface="Calibri" panose="020F0502020204030204" pitchFamily="34" charset="0"/>
                <a:cs typeface="Calibri" panose="020F0502020204030204" pitchFamily="34" charset="0"/>
              </a:rPr>
              <a:t>Ένας δίσκος ακτίνας </a:t>
            </a:r>
            <a:r>
              <a:rPr lang="en-US" sz="2000" i="1" dirty="0" smtClean="0">
                <a:latin typeface="Calibri" panose="020F0502020204030204" pitchFamily="34" charset="0"/>
                <a:cs typeface="Calibri" panose="020F0502020204030204" pitchFamily="34" charset="0"/>
              </a:rPr>
              <a:t>R</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έχει ομοιόμορφο επιφανειακό φορτίο πυκνότητας σ. Υπολογίστε το ηλεκτρικό πεδίο στο σημείο </a:t>
            </a:r>
            <a:r>
              <a:rPr lang="en-US" sz="2000" dirty="0" smtClean="0">
                <a:latin typeface="Calibri" panose="020F0502020204030204" pitchFamily="34" charset="0"/>
                <a:cs typeface="Calibri" panose="020F0502020204030204" pitchFamily="34" charset="0"/>
              </a:rPr>
              <a:t>P </a:t>
            </a:r>
            <a:r>
              <a:rPr lang="el-GR" sz="2000" dirty="0" smtClean="0">
                <a:latin typeface="Calibri" panose="020F0502020204030204" pitchFamily="34" charset="0"/>
                <a:cs typeface="Calibri" panose="020F0502020204030204" pitchFamily="34" charset="0"/>
              </a:rPr>
              <a:t>σε απόσταση </a:t>
            </a:r>
            <a:r>
              <a:rPr lang="en-US" sz="2000" i="1" dirty="0" smtClean="0">
                <a:latin typeface="Calibri" panose="020F0502020204030204" pitchFamily="34" charset="0"/>
                <a:cs typeface="Calibri" panose="020F0502020204030204" pitchFamily="34" charset="0"/>
              </a:rPr>
              <a:t>x</a:t>
            </a:r>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και που βρίσκεται στον κάθετο άξονα που περνά από το κέντρο του δίσκου.</a:t>
            </a:r>
            <a:endParaRPr lang="el-GR" sz="20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48021"/>
            <a:ext cx="4095749" cy="355277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72760" y="3183840"/>
              <a:ext cx="4514040" cy="2479320"/>
            </p14:xfrm>
          </p:contentPart>
        </mc:Choice>
        <mc:Fallback>
          <p:pic>
            <p:nvPicPr>
              <p:cNvPr id="4" name="Ink 3"/>
              <p:cNvPicPr/>
              <p:nvPr/>
            </p:nvPicPr>
            <p:blipFill>
              <a:blip r:embed="rId4"/>
              <a:stretch>
                <a:fillRect/>
              </a:stretch>
            </p:blipFill>
            <p:spPr>
              <a:xfrm>
                <a:off x="569160" y="3174480"/>
                <a:ext cx="4526280" cy="2500560"/>
              </a:xfrm>
              <a:prstGeom prst="rect">
                <a:avLst/>
              </a:prstGeom>
            </p:spPr>
          </p:pic>
        </mc:Fallback>
      </mc:AlternateContent>
    </p:spTree>
    <p:extLst>
      <p:ext uri="{BB962C8B-B14F-4D97-AF65-F5344CB8AC3E}">
        <p14:creationId xmlns:p14="http://schemas.microsoft.com/office/powerpoint/2010/main" val="1072132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fontScale="92500" lnSpcReduction="20000"/>
          </a:bodyPr>
          <a:lstStyle/>
          <a:p>
            <a:r>
              <a:rPr lang="el-GR" b="1" dirty="0" smtClean="0">
                <a:latin typeface="Calibri" panose="020F0502020204030204" pitchFamily="34" charset="0"/>
                <a:cs typeface="Calibri" panose="020F0502020204030204" pitchFamily="34" charset="0"/>
              </a:rPr>
              <a:t>Διαλέξεις</a:t>
            </a:r>
            <a:endParaRPr lang="el-GR" b="1" dirty="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Προαιρετική</a:t>
            </a:r>
            <a:r>
              <a:rPr lang="el-GR" dirty="0" smtClean="0">
                <a:latin typeface="Calibri" panose="020F0502020204030204" pitchFamily="34" charset="0"/>
                <a:cs typeface="Calibri" panose="020F0502020204030204" pitchFamily="34" charset="0"/>
              </a:rPr>
              <a:t> παρουσί</a:t>
            </a:r>
            <a:r>
              <a:rPr lang="el-GR" dirty="0">
                <a:latin typeface="Calibri" panose="020F0502020204030204" pitchFamily="34" charset="0"/>
                <a:cs typeface="Calibri" panose="020F0502020204030204" pitchFamily="34" charset="0"/>
              </a:rPr>
              <a:t>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endParaRPr lang="el-GR"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Είστε εδώ γιατί </a:t>
            </a:r>
            <a:r>
              <a:rPr lang="el-GR" b="1" dirty="0" smtClean="0">
                <a:latin typeface="Calibri" panose="020F0502020204030204" pitchFamily="34" charset="0"/>
                <a:cs typeface="Calibri" panose="020F0502020204030204" pitchFamily="34" charset="0"/>
              </a:rPr>
              <a:t>θέλετε</a:t>
            </a:r>
            <a:r>
              <a:rPr lang="el-GR" dirty="0" smtClean="0">
                <a:latin typeface="Calibri" panose="020F0502020204030204" pitchFamily="34" charset="0"/>
                <a:cs typeface="Calibri" panose="020F0502020204030204" pitchFamily="34" charset="0"/>
              </a:rPr>
              <a:t> να ακούσετε/συμμετέχετε</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Δεν υπάρχουν απουσίες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Υπάρχει </a:t>
            </a:r>
            <a:r>
              <a:rPr lang="el-GR" b="1" u="sng" dirty="0" smtClean="0">
                <a:latin typeface="Calibri" panose="020F0502020204030204" pitchFamily="34" charset="0"/>
                <a:cs typeface="Calibri" panose="020F0502020204030204" pitchFamily="34" charset="0"/>
              </a:rPr>
              <a:t>σεβασμός</a:t>
            </a:r>
            <a:r>
              <a:rPr lang="el-GR" dirty="0" smtClean="0">
                <a:latin typeface="Calibri" panose="020F0502020204030204" pitchFamily="34" charset="0"/>
                <a:cs typeface="Calibri" panose="020F0502020204030204" pitchFamily="34" charset="0"/>
              </a:rPr>
              <a:t> στους συναδέλφους σας και στην εκπαιδευτική διαδικασία</a:t>
            </a:r>
          </a:p>
          <a:p>
            <a:pPr lvl="1"/>
            <a:endParaRPr lang="el-GR" dirty="0">
              <a:latin typeface="Calibri" panose="020F0502020204030204" pitchFamily="34" charset="0"/>
              <a:cs typeface="Calibri" panose="020F0502020204030204" pitchFamily="34" charset="0"/>
            </a:endParaRPr>
          </a:p>
          <a:p>
            <a:pPr lvl="1"/>
            <a:r>
              <a:rPr lang="en-US" b="1" u="sng" dirty="0" smtClean="0">
                <a:latin typeface="Calibri" panose="020F0502020204030204" pitchFamily="34" charset="0"/>
                <a:cs typeface="Calibri" panose="020F0502020204030204" pitchFamily="34" charset="0"/>
              </a:rPr>
              <a:t>COVID attention</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προσέρχεστε με τα απαραίτητα δικαιολογητικά</a:t>
            </a:r>
          </a:p>
          <a:p>
            <a:pPr lvl="1"/>
            <a:endParaRPr lang="el-GR"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Προστατέψτε εσάς και τους συναδέλφους σας</a:t>
            </a:r>
            <a:r>
              <a:rPr lang="el-GR" dirty="0" smtClean="0">
                <a:latin typeface="Calibri" panose="020F0502020204030204" pitchFamily="34" charset="0"/>
                <a:cs typeface="Calibri" panose="020F0502020204030204" pitchFamily="34" charset="0"/>
              </a:rPr>
              <a:t>: απέχετε από το μάθημα αν δεν είστε/αισθάνεστε καλά</a:t>
            </a:r>
            <a:endParaRPr lang="el-GR" dirty="0">
              <a:latin typeface="Calibri" panose="020F0502020204030204" pitchFamily="34" charset="0"/>
              <a:cs typeface="Calibri" panose="020F0502020204030204" pitchFamily="34" charset="0"/>
            </a:endParaRPr>
          </a:p>
          <a:p>
            <a:pPr lvl="1"/>
            <a:endParaRPr lang="el-GR" dirty="0" smtClean="0"/>
          </a:p>
        </p:txBody>
      </p:sp>
    </p:spTree>
    <p:extLst>
      <p:ext uri="{BB962C8B-B14F-4D97-AF65-F5344CB8AC3E}">
        <p14:creationId xmlns:p14="http://schemas.microsoft.com/office/powerpoint/2010/main" val="34248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a:t>
            </a:r>
            <a:r>
              <a:rPr lang="el-GR" dirty="0"/>
              <a:t>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23415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l-GR" sz="1050" dirty="0" smtClean="0">
                <a:solidFill>
                  <a:srgbClr val="FF0000"/>
                </a:solidFill>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050" dirty="0" smtClean="0">
                <a:solidFill>
                  <a:srgbClr val="FF0000"/>
                </a:solidFill>
                <a:latin typeface="Cambria" panose="02040503050406030204" pitchFamily="18" charset="0"/>
                <a:sym typeface="Wingdings" panose="05000000000000000000" pitchFamily="2" charset="2"/>
              </a:rPr>
              <a:t> (</a:t>
            </a:r>
            <a:r>
              <a:rPr lang="en-US" sz="1050" dirty="0" smtClean="0">
                <a:solidFill>
                  <a:srgbClr val="FF0000"/>
                </a:solidFill>
                <a:latin typeface="Cambria" panose="02040503050406030204" pitchFamily="18" charset="0"/>
                <a:sym typeface="Wingdings" panose="05000000000000000000" pitchFamily="2" charset="2"/>
              </a:rPr>
              <a:t>Courtesy of Resonance Research Corporation)</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301902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1816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Ο νόμος του </a:t>
                </a:r>
                <a:r>
                  <a:rPr lang="en-US" b="1" dirty="0" smtClean="0">
                    <a:latin typeface="Calibri" panose="020F0502020204030204" pitchFamily="34" charset="0"/>
                    <a:cs typeface="Calibri" panose="020F0502020204030204" pitchFamily="34" charset="0"/>
                  </a:rPr>
                  <a:t>Coulomb</a:t>
                </a:r>
              </a:p>
              <a:p>
                <a:pPr lvl="1"/>
                <a:r>
                  <a:rPr lang="el-GR" b="1" dirty="0" smtClean="0">
                    <a:latin typeface="Calibri" panose="020F0502020204030204" pitchFamily="34" charset="0"/>
                    <a:cs typeface="Calibri" panose="020F0502020204030204" pitchFamily="34" charset="0"/>
                  </a:rPr>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aa-ET"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(μηδενικού μεγέθους) που απέχουν απόσταση </a:t>
                </a:r>
                <a14:m>
                  <m:oMath xmlns:m="http://schemas.openxmlformats.org/officeDocument/2006/math">
                    <m:r>
                      <a:rPr lang="en-US" b="1" i="1" smtClean="0">
                        <a:latin typeface="Cambria Math" panose="02040503050406030204" pitchFamily="18" charset="0"/>
                      </a:rPr>
                      <m:t>𝒓</m:t>
                    </m:r>
                  </m:oMath>
                </a14:m>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μεταξύ τους δίνεται από τη σχέση</a:t>
                </a:r>
                <a:br>
                  <a:rPr lang="el-GR" b="1" dirty="0" smtClean="0">
                    <a:latin typeface="Calibri" panose="020F0502020204030204" pitchFamily="34" charset="0"/>
                    <a:cs typeface="Calibri" panose="020F0502020204030204" pitchFamily="34" charset="0"/>
                  </a:rPr>
                </a:br>
                <a:r>
                  <a:rPr lang="el-GR" b="1" dirty="0" smtClean="0">
                    <a:latin typeface="Calibri" panose="020F0502020204030204" pitchFamily="34" charset="0"/>
                    <a:cs typeface="Calibri" panose="020F0502020204030204" pitchFamily="34" charset="0"/>
                  </a:rPr>
                  <a:t> </a:t>
                </a:r>
                <a:br>
                  <a:rPr lang="el-GR" b="1" dirty="0" smtClean="0">
                    <a:latin typeface="Calibri" panose="020F0502020204030204" pitchFamily="34" charset="0"/>
                    <a:cs typeface="Calibri" panose="020F0502020204030204" pitchFamily="34"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dirty="0" smtClean="0">
                  <a:latin typeface="Calibri" panose="020F0502020204030204" pitchFamily="34"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όπου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oMath>
                </a14:m>
                <a:r>
                  <a:rPr lang="el-GR" dirty="0" smtClean="0">
                    <a:latin typeface="Calibri" panose="020F0502020204030204" pitchFamily="34" charset="0"/>
                    <a:cs typeface="Calibri" panose="020F0502020204030204" pitchFamily="34" charset="0"/>
                  </a:rPr>
                  <a:t> είναι η σταθερά του </a:t>
                </a:r>
                <a:r>
                  <a:rPr lang="en-US" dirty="0" smtClean="0">
                    <a:latin typeface="Calibri" panose="020F0502020204030204" pitchFamily="34" charset="0"/>
                    <a:cs typeface="Calibri" panose="020F0502020204030204" pitchFamily="34" charset="0"/>
                  </a:rPr>
                  <a:t>Coulomb</a:t>
                </a:r>
                <a:endParaRPr lang="el-GR" dirty="0" smtClean="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Σταθερά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𝒆</m:t>
                        </m:r>
                      </m:sub>
                    </m:sSub>
                  </m:oMath>
                </a14:m>
                <a:endParaRPr lang="en-US" b="1" i="1" dirty="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m:t>
                      </m:r>
                      <m:r>
                        <a:rPr lang="en-US" b="0" i="1" smtClean="0">
                          <a:latin typeface="Cambria Math" panose="02040503050406030204" pitchFamily="18" charset="0"/>
                        </a:rPr>
                        <m:t>9</m:t>
                      </m:r>
                      <m:r>
                        <a:rPr lang="el-GR"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9</m:t>
                          </m:r>
                        </m:sup>
                      </m:sSup>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𝐶</m:t>
                              </m:r>
                            </m:e>
                            <m:sup>
                              <m:r>
                                <a:rPr lang="en-US" i="1">
                                  <a:latin typeface="Cambria Math" panose="02040503050406030204" pitchFamily="18" charset="0"/>
                                  <a:ea typeface="Cambria Math" panose="02040503050406030204" pitchFamily="18" charset="0"/>
                                </a:rPr>
                                <m:t>2</m:t>
                              </m:r>
                            </m:sup>
                          </m:sSup>
                        </m:den>
                      </m:f>
                    </m:oMath>
                  </m:oMathPara>
                </a14:m>
                <a:endParaRPr lang="en-US"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Επίσης, γράφεται ως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4</m:t>
                        </m:r>
                        <m:r>
                          <a:rPr lang="el-GR" i="1">
                            <a:latin typeface="Cambria Math" panose="02040503050406030204" pitchFamily="18" charset="0"/>
                          </a:rPr>
                          <m:t>𝜋</m:t>
                        </m:r>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den>
                    </m:f>
                  </m:oMath>
                </a14:m>
                <a:endParaRPr lang="el-GR" dirty="0">
                  <a:latin typeface="Calibri" panose="020F0502020204030204" pitchFamily="34" charset="0"/>
                  <a:cs typeface="Calibri" panose="020F0502020204030204" pitchFamily="34" charset="0"/>
                </a:endParaRPr>
              </a:p>
              <a:p>
                <a:pPr lvl="2"/>
                <a:r>
                  <a:rPr lang="el-GR" dirty="0">
                    <a:latin typeface="Calibri" panose="020F0502020204030204" pitchFamily="34" charset="0"/>
                    <a:cs typeface="Calibri" panose="020F0502020204030204" pitchFamily="34" charset="0"/>
                  </a:rPr>
                  <a:t>όπου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oMath>
                </a14:m>
                <a:r>
                  <a:rPr lang="en-US" b="1" i="1" dirty="0" smtClean="0">
                    <a:latin typeface="Calibri" panose="020F0502020204030204" pitchFamily="34" charset="0"/>
                    <a:ea typeface="Cambria Math" panose="02040503050406030204" pitchFamily="18" charset="0"/>
                    <a:cs typeface="Calibri" panose="020F0502020204030204" pitchFamily="34" charset="0"/>
                  </a:rPr>
                  <a:t> </a:t>
                </a:r>
                <a:r>
                  <a:rPr lang="el-GR" b="1" i="1" dirty="0" smtClean="0">
                    <a:latin typeface="Calibri" panose="020F0502020204030204" pitchFamily="34" charset="0"/>
                    <a:ea typeface="Cambria Math" panose="02040503050406030204" pitchFamily="18" charset="0"/>
                    <a:cs typeface="Calibri" panose="020F0502020204030204" pitchFamily="34" charset="0"/>
                  </a:rPr>
                  <a:t>η διηλεκτρική </a:t>
                </a:r>
                <a:r>
                  <a:rPr lang="el-GR" b="1" i="1" dirty="0">
                    <a:latin typeface="Calibri" panose="020F0502020204030204" pitchFamily="34" charset="0"/>
                    <a:ea typeface="Cambria Math" panose="02040503050406030204" pitchFamily="18" charset="0"/>
                    <a:cs typeface="Calibri" panose="020F0502020204030204" pitchFamily="34" charset="0"/>
                  </a:rPr>
                  <a:t>σταθερά του </a:t>
                </a:r>
                <a:r>
                  <a:rPr lang="el-GR" b="1" i="1" dirty="0" smtClean="0">
                    <a:latin typeface="Calibri" panose="020F0502020204030204" pitchFamily="34" charset="0"/>
                    <a:ea typeface="Cambria Math" panose="02040503050406030204" pitchFamily="18" charset="0"/>
                    <a:cs typeface="Calibri" panose="020F0502020204030204" pitchFamily="34" charset="0"/>
                  </a:rPr>
                  <a:t>κενού</a:t>
                </a: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μικρότερο ελεύθερο φορτίο που έχει βρεθεί στη φύση είναι </a:t>
                </a:r>
                <a:endParaRPr lang="aa-ET" dirty="0" smtClean="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=1.602×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m:t>
                      </m:r>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181600"/>
              </a:xfrm>
              <a:blipFill>
                <a:blip r:embed="rId2"/>
                <a:stretch>
                  <a:fillRect t="-1529"/>
                </a:stretch>
              </a:blipFill>
            </p:spPr>
            <p:txBody>
              <a:bodyPr/>
              <a:lstStyle/>
              <a:p>
                <a:r>
                  <a:rPr lang="en-US">
                    <a:noFill/>
                  </a:rPr>
                  <a:t> </a:t>
                </a:r>
              </a:p>
            </p:txBody>
          </p:sp>
        </mc:Fallback>
      </mc:AlternateContent>
    </p:spTree>
    <p:extLst>
      <p:ext uri="{BB962C8B-B14F-4D97-AF65-F5344CB8AC3E}">
        <p14:creationId xmlns:p14="http://schemas.microsoft.com/office/powerpoint/2010/main" val="59607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 (επανάληψη…)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334000"/>
              </a:xfrm>
            </p:spPr>
            <p:txBody>
              <a:bodyPr>
                <a:normAutofit fontScale="77500" lnSpcReduction="20000"/>
              </a:bodyPr>
              <a:lstStyle/>
              <a:p>
                <a:r>
                  <a:rPr lang="el-GR" sz="3100" b="1" dirty="0" smtClean="0">
                    <a:latin typeface="Calibri" panose="020F0502020204030204" pitchFamily="34" charset="0"/>
                    <a:cs typeface="Calibri" panose="020F0502020204030204" pitchFamily="34" charset="0"/>
                  </a:rPr>
                  <a:t>Ηλεκτρικό πεδίο</a:t>
                </a:r>
                <a:endParaRPr lang="en-US" sz="3100" b="1" dirty="0" smtClean="0">
                  <a:latin typeface="Calibri" panose="020F0502020204030204" pitchFamily="34" charset="0"/>
                  <a:cs typeface="Calibri" panose="020F0502020204030204" pitchFamily="34" charset="0"/>
                </a:endParaRPr>
              </a:p>
              <a:p>
                <a:r>
                  <a:rPr lang="el-GR" sz="2500" b="1" dirty="0" smtClean="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l-GR" sz="2500" b="1" i="1" smtClean="0">
                            <a:latin typeface="Cambria Math" panose="02040503050406030204" pitchFamily="18" charset="0"/>
                          </a:rPr>
                        </m:ctrlPr>
                      </m:accPr>
                      <m:e>
                        <m:r>
                          <a:rPr lang="en-US" sz="2500" b="1" i="1" smtClean="0">
                            <a:latin typeface="Cambria Math" panose="02040503050406030204" pitchFamily="18" charset="0"/>
                          </a:rPr>
                          <m:t>𝑬</m:t>
                        </m:r>
                      </m:e>
                    </m:acc>
                  </m:oMath>
                </a14:m>
                <a:r>
                  <a:rPr lang="en-US" sz="2500" b="1" dirty="0" smtClean="0">
                    <a:latin typeface="Calibri" panose="020F0502020204030204" pitchFamily="34" charset="0"/>
                    <a:cs typeface="Calibri" panose="020F0502020204030204" pitchFamily="34" charset="0"/>
                  </a:rPr>
                  <a:t> </a:t>
                </a:r>
                <a:r>
                  <a:rPr lang="el-GR" sz="2500" b="1" dirty="0" smtClean="0">
                    <a:latin typeface="Calibri" panose="020F0502020204030204" pitchFamily="34" charset="0"/>
                    <a:cs typeface="Calibri" panose="020F0502020204030204" pitchFamily="34" charset="0"/>
                  </a:rPr>
                  <a:t>σε ένα σημείο του χώρου: η ηλεκτρική δύναμη που ασκείται σε ένα σωματίδιο </a:t>
                </a:r>
                <a14:m>
                  <m:oMath xmlns:m="http://schemas.openxmlformats.org/officeDocument/2006/math">
                    <m:sSub>
                      <m:sSubPr>
                        <m:ctrlPr>
                          <a:rPr lang="el-GR" sz="2500" b="1" i="1" smtClean="0">
                            <a:latin typeface="Cambria Math" panose="02040503050406030204" pitchFamily="18" charset="0"/>
                          </a:rPr>
                        </m:ctrlPr>
                      </m:sSubPr>
                      <m:e>
                        <m:r>
                          <a:rPr lang="en-US" sz="2500" b="1" i="1" smtClean="0">
                            <a:latin typeface="Cambria Math" panose="02040503050406030204" pitchFamily="18" charset="0"/>
                          </a:rPr>
                          <m:t>𝒒</m:t>
                        </m:r>
                      </m:e>
                      <m:sub>
                        <m:r>
                          <a:rPr lang="en-US" sz="2500" b="1" i="1" smtClean="0">
                            <a:latin typeface="Cambria Math" panose="02040503050406030204" pitchFamily="18" charset="0"/>
                          </a:rPr>
                          <m:t>𝟎</m:t>
                        </m:r>
                      </m:sub>
                    </m:sSub>
                  </m:oMath>
                </a14:m>
                <a:r>
                  <a:rPr lang="en-US" sz="2500" b="1" dirty="0" smtClean="0">
                    <a:latin typeface="Calibri" panose="020F0502020204030204" pitchFamily="34" charset="0"/>
                    <a:cs typeface="Calibri" panose="020F0502020204030204" pitchFamily="34" charset="0"/>
                  </a:rPr>
                  <a:t>, </a:t>
                </a:r>
                <a:r>
                  <a:rPr lang="el-GR" sz="2500" b="1" dirty="0" smtClean="0">
                    <a:latin typeface="Calibri" panose="020F0502020204030204" pitchFamily="34" charset="0"/>
                    <a:cs typeface="Calibri" panose="020F0502020204030204" pitchFamily="34" charset="0"/>
                  </a:rPr>
                  <a:t>δια το φορτίο αυτό </a:t>
                </a:r>
                <a:endParaRPr lang="en-US" sz="2500" b="1"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acc>
                        <m:accPr>
                          <m:chr m:val="⃗"/>
                          <m:ctrlPr>
                            <a:rPr lang="el-GR" sz="2600" b="1" i="1" smtClean="0">
                              <a:latin typeface="Cambria Math" panose="02040503050406030204" pitchFamily="18" charset="0"/>
                            </a:rPr>
                          </m:ctrlPr>
                        </m:accPr>
                        <m:e>
                          <m:r>
                            <a:rPr lang="en-US" sz="2600" b="1" i="1" smtClean="0">
                              <a:latin typeface="Cambria Math" panose="02040503050406030204" pitchFamily="18" charset="0"/>
                            </a:rPr>
                            <m:t>𝑬</m:t>
                          </m:r>
                        </m:e>
                      </m:acc>
                      <m:r>
                        <a:rPr lang="en-US" sz="2600" b="1" i="1" smtClean="0">
                          <a:latin typeface="Cambria Math" panose="02040503050406030204" pitchFamily="18" charset="0"/>
                        </a:rPr>
                        <m:t>=</m:t>
                      </m:r>
                      <m:f>
                        <m:fPr>
                          <m:ctrlPr>
                            <a:rPr lang="en-US" sz="2600" b="1" i="1" smtClean="0">
                              <a:latin typeface="Cambria Math" panose="02040503050406030204" pitchFamily="18" charset="0"/>
                            </a:rPr>
                          </m:ctrlPr>
                        </m:fPr>
                        <m:num>
                          <m:sSub>
                            <m:sSubPr>
                              <m:ctrlPr>
                                <a:rPr lang="en-US" sz="2600" b="1" i="1" smtClean="0">
                                  <a:latin typeface="Cambria Math" panose="02040503050406030204" pitchFamily="18" charset="0"/>
                                </a:rPr>
                              </m:ctrlPr>
                            </m:sSubPr>
                            <m:e>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𝑭</m:t>
                                  </m:r>
                                </m:e>
                              </m:acc>
                            </m:e>
                            <m:sub>
                              <m:r>
                                <a:rPr lang="en-US" sz="2600" b="1" i="1" smtClean="0">
                                  <a:latin typeface="Cambria Math" panose="02040503050406030204" pitchFamily="18" charset="0"/>
                                </a:rPr>
                                <m:t>𝒆</m:t>
                              </m:r>
                            </m:sub>
                          </m:sSub>
                        </m:num>
                        <m:den>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𝒒</m:t>
                              </m:r>
                            </m:e>
                            <m:sub>
                              <m:r>
                                <a:rPr lang="en-US" sz="2600" b="1" i="1" smtClean="0">
                                  <a:latin typeface="Cambria Math" panose="02040503050406030204" pitchFamily="18" charset="0"/>
                                </a:rPr>
                                <m:t>𝟎</m:t>
                              </m:r>
                            </m:sub>
                          </m:sSub>
                        </m:den>
                      </m:f>
                    </m:oMath>
                  </m:oMathPara>
                </a14:m>
                <a:endParaRPr lang="en-US" sz="2500" b="1" dirty="0" smtClean="0">
                  <a:latin typeface="Calibri" panose="020F0502020204030204" pitchFamily="34" charset="0"/>
                  <a:cs typeface="Calibri" panose="020F0502020204030204" pitchFamily="34" charset="0"/>
                </a:endParaRPr>
              </a:p>
              <a:p>
                <a:r>
                  <a:rPr lang="el-GR" sz="2500" dirty="0" smtClean="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a:t>
                </a:r>
                <a14:m>
                  <m:oMath xmlns:m="http://schemas.openxmlformats.org/officeDocument/2006/math">
                    <m:sSub>
                      <m:sSubPr>
                        <m:ctrlPr>
                          <a:rPr lang="en-US" sz="2500" b="0" i="1" smtClean="0">
                            <a:latin typeface="Cambria Math" panose="02040503050406030204" pitchFamily="18" charset="0"/>
                          </a:rPr>
                        </m:ctrlPr>
                      </m:sSubPr>
                      <m:e>
                        <m:r>
                          <a:rPr lang="en-US" sz="2500" i="1">
                            <a:latin typeface="Cambria Math" panose="02040503050406030204" pitchFamily="18" charset="0"/>
                          </a:rPr>
                          <m:t>𝑞</m:t>
                        </m:r>
                      </m:e>
                      <m:sub>
                        <m:r>
                          <a:rPr lang="en-US" sz="2500" b="0" i="1" smtClean="0">
                            <a:latin typeface="Cambria Math" panose="02040503050406030204" pitchFamily="18" charset="0"/>
                          </a:rPr>
                          <m:t>0</m:t>
                        </m:r>
                      </m:sub>
                    </m:sSub>
                  </m:oMath>
                </a14:m>
                <a:r>
                  <a:rPr lang="el-GR" sz="2500" dirty="0" smtClean="0">
                    <a:latin typeface="Calibri" panose="020F0502020204030204" pitchFamily="34" charset="0"/>
                    <a:cs typeface="Calibri" panose="020F0502020204030204" pitchFamily="34" charset="0"/>
                  </a:rPr>
                  <a:t>) υφίσταται μια ηλεκτρική δύναμη </a:t>
                </a:r>
                <a:r>
                  <a:rPr lang="en-US" sz="2500" dirty="0" smtClean="0">
                    <a:latin typeface="Calibri" panose="020F0502020204030204" pitchFamily="34" charset="0"/>
                    <a:cs typeface="Calibri" panose="020F0502020204030204" pitchFamily="34" charset="0"/>
                  </a:rPr>
                  <a:t/>
                </a:r>
                <a:br>
                  <a:rPr lang="en-US" sz="2500" dirty="0" smtClean="0">
                    <a:latin typeface="Calibri" panose="020F0502020204030204" pitchFamily="34" charset="0"/>
                    <a:cs typeface="Calibri" panose="020F0502020204030204" pitchFamily="34" charset="0"/>
                  </a:rPr>
                </a:br>
                <a:endParaRPr lang="en-US" sz="2500"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el-GR" sz="2600" b="1" i="1" smtClean="0">
                              <a:latin typeface="Cambria Math" panose="02040503050406030204" pitchFamily="18" charset="0"/>
                            </a:rPr>
                          </m:ctrlPr>
                        </m:sSubPr>
                        <m:e>
                          <m:acc>
                            <m:accPr>
                              <m:chr m:val="⃗"/>
                              <m:ctrlPr>
                                <a:rPr lang="el-GR" sz="2600" b="1" i="1" smtClean="0">
                                  <a:latin typeface="Cambria Math" panose="02040503050406030204" pitchFamily="18" charset="0"/>
                                </a:rPr>
                              </m:ctrlPr>
                            </m:accPr>
                            <m:e>
                              <m:r>
                                <a:rPr lang="en-US" sz="2600" b="1" i="1" smtClean="0">
                                  <a:latin typeface="Cambria Math" panose="02040503050406030204" pitchFamily="18" charset="0"/>
                                </a:rPr>
                                <m:t>𝑭</m:t>
                              </m:r>
                            </m:e>
                          </m:acc>
                        </m:e>
                        <m:sub>
                          <m:r>
                            <a:rPr lang="en-US" sz="2600" b="1" i="1" smtClean="0">
                              <a:latin typeface="Cambria Math" panose="02040503050406030204" pitchFamily="18" charset="0"/>
                            </a:rPr>
                            <m:t>𝒆</m:t>
                          </m:r>
                        </m:sub>
                      </m:sSub>
                      <m:r>
                        <a:rPr lang="en-US" sz="2600" b="1" i="1" smtClean="0">
                          <a:latin typeface="Cambria Math" panose="02040503050406030204" pitchFamily="18" charset="0"/>
                        </a:rPr>
                        <m:t>=</m:t>
                      </m:r>
                      <m:sSub>
                        <m:sSubPr>
                          <m:ctrlPr>
                            <a:rPr lang="en-US" sz="2600" b="1" i="1" smtClean="0">
                              <a:latin typeface="Cambria Math" panose="02040503050406030204" pitchFamily="18" charset="0"/>
                            </a:rPr>
                          </m:ctrlPr>
                        </m:sSubPr>
                        <m:e>
                          <m:r>
                            <a:rPr lang="en-US" sz="2600" b="1" i="1" smtClean="0">
                              <a:latin typeface="Cambria Math" panose="02040503050406030204" pitchFamily="18" charset="0"/>
                            </a:rPr>
                            <m:t>𝒒</m:t>
                          </m:r>
                        </m:e>
                        <m:sub>
                          <m:r>
                            <a:rPr lang="en-US" sz="2600" b="1" i="1" smtClean="0">
                              <a:latin typeface="Cambria Math" panose="02040503050406030204" pitchFamily="18" charset="0"/>
                            </a:rPr>
                            <m:t>𝟎</m:t>
                          </m:r>
                        </m:sub>
                      </m:sSub>
                      <m:acc>
                        <m:accPr>
                          <m:chr m:val="⃗"/>
                          <m:ctrlPr>
                            <a:rPr lang="en-US" sz="2600" b="1" i="1" smtClean="0">
                              <a:latin typeface="Cambria Math" panose="02040503050406030204" pitchFamily="18" charset="0"/>
                            </a:rPr>
                          </m:ctrlPr>
                        </m:accPr>
                        <m:e>
                          <m:r>
                            <a:rPr lang="en-US" sz="2600" b="1" i="1" smtClean="0">
                              <a:latin typeface="Cambria Math" panose="02040503050406030204" pitchFamily="18" charset="0"/>
                            </a:rPr>
                            <m:t>𝑬</m:t>
                          </m:r>
                        </m:e>
                      </m:acc>
                    </m:oMath>
                  </m:oMathPara>
                </a14:m>
                <a:endParaRPr lang="el-GR" sz="2500" b="1" dirty="0" smtClean="0">
                  <a:latin typeface="Calibri" panose="020F0502020204030204" pitchFamily="34" charset="0"/>
                  <a:cs typeface="Calibri" panose="020F0502020204030204" pitchFamily="34" charset="0"/>
                </a:endParaRPr>
              </a:p>
              <a:p>
                <a:pPr marL="68580" indent="0">
                  <a:buNone/>
                </a:pPr>
                <a:endParaRPr lang="en-US" sz="1200" i="1" dirty="0" smtClean="0">
                  <a:latin typeface="Calibri" panose="020F0502020204030204" pitchFamily="34" charset="0"/>
                  <a:cs typeface="Calibri" panose="020F0502020204030204" pitchFamily="34" charset="0"/>
                </a:endParaRPr>
              </a:p>
              <a:p>
                <a:pPr marL="68580" indent="0">
                  <a:buNone/>
                </a:pPr>
                <a:endParaRPr lang="en-US" sz="1400" dirty="0" smtClean="0">
                  <a:latin typeface="Calibri" panose="020F0502020204030204" pitchFamily="34" charset="0"/>
                  <a:cs typeface="Calibri" panose="020F0502020204030204" pitchFamily="34" charset="0"/>
                </a:endParaRPr>
              </a:p>
              <a:p>
                <a:r>
                  <a:rPr lang="el-GR" sz="2500" dirty="0" smtClean="0">
                    <a:latin typeface="Calibri" panose="020F0502020204030204" pitchFamily="34" charset="0"/>
                    <a:cs typeface="Calibri" panose="020F0502020204030204" pitchFamily="34" charset="0"/>
                  </a:rPr>
                  <a:t>Το </a:t>
                </a:r>
                <a:r>
                  <a:rPr lang="el-GR" sz="2500" dirty="0">
                    <a:latin typeface="Calibri" panose="020F0502020204030204" pitchFamily="34" charset="0"/>
                    <a:cs typeface="Calibri" panose="020F0502020204030204" pitchFamily="34" charset="0"/>
                  </a:rPr>
                  <a:t>ηλεκτρικό πεδίο </a:t>
                </a:r>
                <a14:m>
                  <m:oMath xmlns:m="http://schemas.openxmlformats.org/officeDocument/2006/math">
                    <m:acc>
                      <m:accPr>
                        <m:chr m:val="⃗"/>
                        <m:ctrlPr>
                          <a:rPr lang="en-US" sz="2500" i="1">
                            <a:latin typeface="Cambria Math" panose="02040503050406030204" pitchFamily="18" charset="0"/>
                          </a:rPr>
                        </m:ctrlPr>
                      </m:accPr>
                      <m:e>
                        <m:r>
                          <a:rPr lang="en-US" sz="2500" i="1">
                            <a:latin typeface="Cambria Math" panose="02040503050406030204" pitchFamily="18" charset="0"/>
                          </a:rPr>
                          <m:t>𝐸</m:t>
                        </m:r>
                      </m:e>
                    </m:acc>
                  </m:oMath>
                </a14:m>
                <a:r>
                  <a:rPr lang="el-GR" sz="2500" dirty="0">
                    <a:latin typeface="Calibri" panose="020F0502020204030204" pitchFamily="34" charset="0"/>
                    <a:cs typeface="Calibri" panose="020F0502020204030204" pitchFamily="34" charset="0"/>
                  </a:rPr>
                  <a:t> σε ένα σημείο </a:t>
                </a:r>
                <a:r>
                  <a:rPr lang="en-US" sz="2500" i="1" dirty="0">
                    <a:latin typeface="Calibri" panose="020F0502020204030204" pitchFamily="34" charset="0"/>
                    <a:cs typeface="Calibri" panose="020F0502020204030204" pitchFamily="34" charset="0"/>
                  </a:rPr>
                  <a:t>P</a:t>
                </a:r>
                <a:r>
                  <a:rPr lang="en-US" sz="2500" dirty="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λόγω της παρουσίας </a:t>
                </a:r>
                <a:r>
                  <a:rPr lang="el-GR" sz="2500" b="1" dirty="0">
                    <a:latin typeface="Calibri" panose="020F0502020204030204" pitchFamily="34" charset="0"/>
                    <a:cs typeface="Calibri" panose="020F0502020204030204" pitchFamily="34" charset="0"/>
                  </a:rPr>
                  <a:t>πηγής φορτίου </a:t>
                </a:r>
                <a14:m>
                  <m:oMath xmlns:m="http://schemas.openxmlformats.org/officeDocument/2006/math">
                    <m:r>
                      <a:rPr lang="en-US" sz="2500" i="1">
                        <a:latin typeface="Cambria Math" panose="02040503050406030204" pitchFamily="18" charset="0"/>
                      </a:rPr>
                      <m:t>𝑞</m:t>
                    </m:r>
                  </m:oMath>
                </a14:m>
                <a:r>
                  <a:rPr lang="en-US" sz="2500" dirty="0">
                    <a:latin typeface="Calibri" panose="020F0502020204030204" pitchFamily="34" charset="0"/>
                    <a:cs typeface="Calibri" panose="020F0502020204030204" pitchFamily="34" charset="0"/>
                  </a:rPr>
                  <a:t> </a:t>
                </a:r>
                <a:r>
                  <a:rPr lang="el-GR" sz="2500" dirty="0">
                    <a:latin typeface="Calibri" panose="020F0502020204030204" pitchFamily="34" charset="0"/>
                    <a:cs typeface="Calibri" panose="020F0502020204030204" pitchFamily="34" charset="0"/>
                  </a:rPr>
                  <a:t>δίνεται ως </a:t>
                </a:r>
                <a:r>
                  <a:rPr lang="en-US" sz="2500" i="1" dirty="0">
                    <a:latin typeface="Calibri" panose="020F0502020204030204" pitchFamily="34" charset="0"/>
                    <a:cs typeface="Calibri" panose="020F0502020204030204" pitchFamily="34" charset="0"/>
                  </a:rPr>
                  <a:t/>
                </a:r>
                <a:br>
                  <a:rPr lang="en-US" sz="2500" i="1" dirty="0">
                    <a:latin typeface="Calibri" panose="020F0502020204030204" pitchFamily="34" charset="0"/>
                    <a:cs typeface="Calibri" panose="020F0502020204030204" pitchFamily="34" charset="0"/>
                  </a:rPr>
                </a:br>
                <a14:m>
                  <m:oMath xmlns:m="http://schemas.openxmlformats.org/officeDocument/2006/math">
                    <m:sSub>
                      <m:sSubPr>
                        <m:ctrlPr>
                          <a:rPr lang="aa-ET" sz="2600" b="1" i="1" smtClean="0">
                            <a:latin typeface="Cambria Math" panose="02040503050406030204" pitchFamily="18" charset="0"/>
                          </a:rPr>
                        </m:ctrlPr>
                      </m:sSubPr>
                      <m:e>
                        <m:acc>
                          <m:accPr>
                            <m:chr m:val="⃗"/>
                            <m:ctrlPr>
                              <a:rPr lang="el-GR" sz="2600" b="1" i="1">
                                <a:latin typeface="Cambria Math" panose="02040503050406030204" pitchFamily="18" charset="0"/>
                              </a:rPr>
                            </m:ctrlPr>
                          </m:accPr>
                          <m:e>
                            <m:r>
                              <a:rPr lang="en-US" sz="2600" b="1" i="1">
                                <a:latin typeface="Cambria Math" panose="02040503050406030204" pitchFamily="18" charset="0"/>
                              </a:rPr>
                              <m:t>𝑬</m:t>
                            </m:r>
                          </m:e>
                        </m:acc>
                      </m:e>
                      <m:sub>
                        <m:r>
                          <a:rPr lang="aa-ET" sz="2600" b="1" i="1" smtClean="0">
                            <a:latin typeface="Cambria Math" panose="02040503050406030204" pitchFamily="18" charset="0"/>
                          </a:rPr>
                          <m:t>𝑷</m:t>
                        </m:r>
                      </m:sub>
                    </m:sSub>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r>
                          <a:rPr lang="en-US" sz="2600" b="1" i="1">
                            <a:latin typeface="Cambria Math" panose="02040503050406030204" pitchFamily="18" charset="0"/>
                          </a:rPr>
                          <m:t>𝒒</m:t>
                        </m:r>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acc>
                      <m:accPr>
                        <m:chr m:val="⃗"/>
                        <m:ctrlPr>
                          <a:rPr lang="en-US" sz="2600" i="1">
                            <a:latin typeface="Cambria Math" panose="02040503050406030204" pitchFamily="18" charset="0"/>
                          </a:rPr>
                        </m:ctrlPr>
                      </m:accPr>
                      <m:e>
                        <m:r>
                          <a:rPr lang="en-US" sz="2600" b="1">
                            <a:latin typeface="Cambria Math" panose="02040503050406030204" pitchFamily="18" charset="0"/>
                          </a:rPr>
                          <m:t>𝐫</m:t>
                        </m:r>
                      </m:e>
                    </m:acc>
                  </m:oMath>
                </a14:m>
                <a:endParaRPr lang="en-US" sz="2500" dirty="0">
                  <a:latin typeface="Calibri" panose="020F0502020204030204" pitchFamily="34" charset="0"/>
                  <a:cs typeface="Calibri" panose="020F0502020204030204" pitchFamily="34" charset="0"/>
                </a:endParaRPr>
              </a:p>
              <a:p>
                <a:endParaRPr lang="en-US" sz="2500" dirty="0" smtClean="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M</a:t>
                </a:r>
                <a:r>
                  <a:rPr lang="el-GR" sz="2500" dirty="0" smtClean="0">
                    <a:latin typeface="Calibri" panose="020F0502020204030204" pitchFamily="34" charset="0"/>
                    <a:cs typeface="Calibri" panose="020F0502020204030204" pitchFamily="34" charset="0"/>
                  </a:rPr>
                  <a:t>έτρο </a:t>
                </a:r>
                <a:r>
                  <a:rPr lang="el-GR" sz="2500" dirty="0">
                    <a:latin typeface="Calibri" panose="020F0502020204030204" pitchFamily="34" charset="0"/>
                    <a:cs typeface="Calibri" panose="020F0502020204030204" pitchFamily="34" charset="0"/>
                  </a:rPr>
                  <a:t>του ηλεκτρικού πεδίου στο σημείο </a:t>
                </a:r>
                <a:r>
                  <a:rPr lang="en-US" sz="2500" i="1" dirty="0" smtClean="0">
                    <a:latin typeface="Calibri" panose="020F0502020204030204" pitchFamily="34" charset="0"/>
                    <a:cs typeface="Calibri" panose="020F0502020204030204" pitchFamily="34" charset="0"/>
                  </a:rPr>
                  <a:t>P</a:t>
                </a:r>
                <a:endParaRPr lang="el-GR" sz="2500" dirty="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sSub>
                        <m:sSubPr>
                          <m:ctrlPr>
                            <a:rPr lang="aa-ET" sz="2600" b="1" i="1" smtClean="0">
                              <a:latin typeface="Cambria Math" panose="02040503050406030204" pitchFamily="18" charset="0"/>
                            </a:rPr>
                          </m:ctrlPr>
                        </m:sSubPr>
                        <m:e>
                          <m:r>
                            <a:rPr lang="en-US" sz="2600" b="1" i="1">
                              <a:latin typeface="Cambria Math" panose="02040503050406030204" pitchFamily="18" charset="0"/>
                            </a:rPr>
                            <m:t>𝑬</m:t>
                          </m:r>
                        </m:e>
                        <m:sub>
                          <m:r>
                            <a:rPr lang="aa-ET" sz="2600" b="1" i="1" smtClean="0">
                              <a:latin typeface="Cambria Math" panose="02040503050406030204" pitchFamily="18" charset="0"/>
                            </a:rPr>
                            <m:t>𝑷</m:t>
                          </m:r>
                        </m:sub>
                      </m:sSub>
                      <m:r>
                        <a:rPr lang="en-US" sz="2600" b="1" i="1">
                          <a:latin typeface="Cambria Math" panose="02040503050406030204" pitchFamily="18" charset="0"/>
                        </a:rPr>
                        <m:t>=</m:t>
                      </m:r>
                      <m:sSub>
                        <m:sSubPr>
                          <m:ctrlPr>
                            <a:rPr lang="en-US" sz="2600" b="1" i="1">
                              <a:latin typeface="Cambria Math" panose="02040503050406030204" pitchFamily="18" charset="0"/>
                            </a:rPr>
                          </m:ctrlPr>
                        </m:sSubPr>
                        <m:e>
                          <m:r>
                            <a:rPr lang="en-US" sz="2600" b="1" i="1">
                              <a:latin typeface="Cambria Math" panose="02040503050406030204" pitchFamily="18" charset="0"/>
                            </a:rPr>
                            <m:t>𝒌</m:t>
                          </m:r>
                        </m:e>
                        <m:sub>
                          <m:r>
                            <a:rPr lang="en-US" sz="2600" b="1" i="1">
                              <a:latin typeface="Cambria Math" panose="02040503050406030204" pitchFamily="18" charset="0"/>
                            </a:rPr>
                            <m:t>𝒆</m:t>
                          </m:r>
                        </m:sub>
                      </m:sSub>
                      <m:f>
                        <m:fPr>
                          <m:ctrlPr>
                            <a:rPr lang="en-US" sz="2600" b="1" i="1">
                              <a:latin typeface="Cambria Math" panose="02040503050406030204" pitchFamily="18" charset="0"/>
                            </a:rPr>
                          </m:ctrlPr>
                        </m:fPr>
                        <m:num>
                          <m:d>
                            <m:dPr>
                              <m:begChr m:val="|"/>
                              <m:endChr m:val="|"/>
                              <m:ctrlPr>
                                <a:rPr lang="en-US" sz="2600" b="1" i="1">
                                  <a:latin typeface="Cambria Math" panose="02040503050406030204" pitchFamily="18" charset="0"/>
                                </a:rPr>
                              </m:ctrlPr>
                            </m:dPr>
                            <m:e>
                              <m:r>
                                <a:rPr lang="en-US" sz="2600" b="1" i="1">
                                  <a:latin typeface="Cambria Math" panose="02040503050406030204" pitchFamily="18" charset="0"/>
                                </a:rPr>
                                <m:t>𝒒</m:t>
                              </m:r>
                            </m:e>
                          </m:d>
                        </m:num>
                        <m:den>
                          <m:sSup>
                            <m:sSupPr>
                              <m:ctrlPr>
                                <a:rPr lang="en-US" sz="2600" b="1" i="1">
                                  <a:latin typeface="Cambria Math" panose="02040503050406030204" pitchFamily="18" charset="0"/>
                                </a:rPr>
                              </m:ctrlPr>
                            </m:sSupPr>
                            <m:e>
                              <m:r>
                                <a:rPr lang="en-US" sz="2600" b="1" i="1">
                                  <a:latin typeface="Cambria Math" panose="02040503050406030204" pitchFamily="18" charset="0"/>
                                </a:rPr>
                                <m:t>𝒓</m:t>
                              </m:r>
                            </m:e>
                            <m:sup>
                              <m:r>
                                <a:rPr lang="en-US" sz="2600" b="1" i="1">
                                  <a:latin typeface="Cambria Math" panose="02040503050406030204" pitchFamily="18" charset="0"/>
                                </a:rPr>
                                <m:t>𝟐</m:t>
                              </m:r>
                            </m:sup>
                          </m:sSup>
                        </m:den>
                      </m:f>
                    </m:oMath>
                  </m:oMathPara>
                </a14:m>
                <a:endParaRPr lang="el-GR" b="1"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334000"/>
              </a:xfrm>
              <a:blipFill>
                <a:blip r:embed="rId3"/>
                <a:stretch>
                  <a:fillRect t="-2171" r="-460"/>
                </a:stretch>
              </a:blipFill>
            </p:spPr>
            <p:txBody>
              <a:bodyPr/>
              <a:lstStyle/>
              <a:p>
                <a:r>
                  <a:rPr lang="en-US">
                    <a:noFill/>
                  </a:rPr>
                  <a:t> </a:t>
                </a:r>
              </a:p>
            </p:txBody>
          </p:sp>
        </mc:Fallback>
      </mc:AlternateContent>
    </p:spTree>
    <p:extLst>
      <p:ext uri="{BB962C8B-B14F-4D97-AF65-F5344CB8AC3E}">
        <p14:creationId xmlns:p14="http://schemas.microsoft.com/office/powerpoint/2010/main" val="104316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p:sp>
        <p:nvSpPr>
          <p:cNvPr id="3" name="Content Placeholder 2"/>
          <p:cNvSpPr>
            <a:spLocks noGrp="1"/>
          </p:cNvSpPr>
          <p:nvPr>
            <p:ph idx="1"/>
          </p:nvPr>
        </p:nvSpPr>
        <p:spPr>
          <a:xfrm>
            <a:off x="738350" y="1371600"/>
            <a:ext cx="7948449" cy="5105400"/>
          </a:xfrm>
        </p:spPr>
        <p:txBody>
          <a:bodyPr/>
          <a:lstStyle/>
          <a:p>
            <a:r>
              <a:rPr lang="el-GR" dirty="0" smtClean="0">
                <a:latin typeface="Calibri" panose="020F0502020204030204" pitchFamily="34" charset="0"/>
                <a:cs typeface="Calibri" panose="020F0502020204030204" pitchFamily="34" charset="0"/>
              </a:rPr>
              <a:t>Η εξίσωση του ηλεκτρικού πεδίου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είναι χρήσιμη για μικρά φορτία</a:t>
            </a:r>
            <a:endParaRPr lang="en-US"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Πολλές φορές έχουμε μια </a:t>
            </a:r>
            <a:br>
              <a:rPr lang="el-GR" dirty="0" smtClean="0">
                <a:latin typeface="Calibri" panose="020F0502020204030204" pitchFamily="34" charset="0"/>
                <a:cs typeface="Calibri" panose="020F0502020204030204" pitchFamily="34" charset="0"/>
              </a:rPr>
            </a:br>
            <a:r>
              <a:rPr lang="el-GR" b="1" i="1" dirty="0" smtClean="0">
                <a:latin typeface="Calibri" panose="020F0502020204030204" pitchFamily="34" charset="0"/>
                <a:cs typeface="Calibri" panose="020F0502020204030204" pitchFamily="34" charset="0"/>
              </a:rPr>
              <a:t>κατανομή φορτίου </a:t>
            </a:r>
            <a:r>
              <a:rPr lang="el-GR" dirty="0" smtClean="0">
                <a:latin typeface="Calibri" panose="020F0502020204030204" pitchFamily="34" charset="0"/>
                <a:cs typeface="Calibri" panose="020F0502020204030204" pitchFamily="34" charset="0"/>
              </a:rPr>
              <a:t>αντί για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σημειακά φορτία</a:t>
            </a:r>
            <a:endParaRPr lang="en-US" dirty="0" smtClean="0">
              <a:latin typeface="Calibri" panose="020F0502020204030204" pitchFamily="34" charset="0"/>
              <a:cs typeface="Calibri" panose="020F0502020204030204" pitchFamily="34" charset="0"/>
            </a:endParaRPr>
          </a:p>
          <a:p>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Σε αυτές τις περιπτώσεις, η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περιγραφή του ηλεκτρικού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φορτίου είναι </a:t>
            </a:r>
            <a:r>
              <a:rPr lang="el-GR" b="1" u="sng" dirty="0" smtClean="0">
                <a:latin typeface="Calibri" panose="020F0502020204030204" pitchFamily="34" charset="0"/>
                <a:cs typeface="Calibri" panose="020F0502020204030204" pitchFamily="34" charset="0"/>
              </a:rPr>
              <a:t>συνεχώς</a:t>
            </a:r>
            <a:r>
              <a:rPr lang="en-US" b="1" u="sng" dirty="0" smtClean="0">
                <a:latin typeface="Calibri" panose="020F0502020204030204" pitchFamily="34" charset="0"/>
                <a:cs typeface="Calibri" panose="020F0502020204030204" pitchFamily="34" charset="0"/>
              </a:rPr>
              <a:t> </a:t>
            </a:r>
            <a:r>
              <a:rPr lang="el-GR" b="1" u="sng" dirty="0" smtClean="0">
                <a:latin typeface="Calibri" panose="020F0502020204030204" pitchFamily="34" charset="0"/>
                <a:cs typeface="Calibri" panose="020F0502020204030204" pitchFamily="34" charset="0"/>
              </a:rPr>
              <a:t>και</a:t>
            </a:r>
            <a:br>
              <a:rPr lang="el-GR" b="1" u="sng" dirty="0" smtClean="0">
                <a:latin typeface="Calibri" panose="020F0502020204030204" pitchFamily="34" charset="0"/>
                <a:cs typeface="Calibri" panose="020F0502020204030204" pitchFamily="34" charset="0"/>
              </a:rPr>
            </a:br>
            <a:r>
              <a:rPr lang="el-GR" b="1" u="sng" dirty="0" smtClean="0">
                <a:latin typeface="Calibri" panose="020F0502020204030204" pitchFamily="34" charset="0"/>
                <a:cs typeface="Calibri" panose="020F0502020204030204" pitchFamily="34" charset="0"/>
              </a:rPr>
              <a:t>ομοιόμορφα</a:t>
            </a:r>
            <a:r>
              <a:rPr lang="el-GR" dirty="0" smtClean="0">
                <a:latin typeface="Calibri" panose="020F0502020204030204" pitchFamily="34" charset="0"/>
                <a:cs typeface="Calibri" panose="020F0502020204030204" pitchFamily="34" charset="0"/>
              </a:rPr>
              <a:t> κατανεμημένη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σε μια ράβδο, επιφάνεια, ή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όγκο</a:t>
            </a:r>
            <a:endParaRPr lang="el-GR"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563"/>
          <a:stretch/>
        </p:blipFill>
        <p:spPr>
          <a:xfrm>
            <a:off x="5544151" y="1035630"/>
            <a:ext cx="3124200" cy="4749700"/>
          </a:xfrm>
          <a:prstGeom prst="rect">
            <a:avLst/>
          </a:prstGeom>
        </p:spPr>
      </p:pic>
    </p:spTree>
    <p:extLst>
      <p:ext uri="{BB962C8B-B14F-4D97-AF65-F5344CB8AC3E}">
        <p14:creationId xmlns:p14="http://schemas.microsoft.com/office/powerpoint/2010/main" val="32854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563"/>
          <a:stretch/>
        </p:blipFill>
        <p:spPr>
          <a:xfrm>
            <a:off x="5544151" y="1035630"/>
            <a:ext cx="3124200" cy="47497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4496"/>
                <a:ext cx="6272049" cy="5407304"/>
              </a:xfrm>
            </p:spPr>
            <p:txBody>
              <a:bodyPr>
                <a:normAutofit/>
              </a:bodyPr>
              <a:lstStyle/>
              <a:p>
                <a:r>
                  <a:rPr lang="el-GR" dirty="0" smtClean="0">
                    <a:latin typeface="Calibri" panose="020F0502020204030204" pitchFamily="34" charset="0"/>
                    <a:cs typeface="Calibri" panose="020F0502020204030204" pitchFamily="34" charset="0"/>
                  </a:rPr>
                  <a:t>Προσεγγιστικά </a:t>
                </a:r>
                <a:br>
                  <a:rPr lang="el-GR" dirty="0" smtClean="0">
                    <a:latin typeface="Calibri" panose="020F0502020204030204" pitchFamily="34" charset="0"/>
                    <a:cs typeface="Calibri" panose="020F0502020204030204" pitchFamily="34" charset="0"/>
                  </a:rPr>
                </a:b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b="0" i="0" smtClean="0">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oMath>
                </a14:m>
                <a:endParaRPr lang="el-GR"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Μπορούμε όμως να γράψουμε </a:t>
                </a:r>
                <a:r>
                  <a:rPr lang="el-GR" i="1" dirty="0" smtClean="0">
                    <a:latin typeface="Calibri" panose="020F0502020204030204" pitchFamily="34" charset="0"/>
                    <a:cs typeface="Calibri" panose="020F0502020204030204" pitchFamily="34" charset="0"/>
                  </a:rPr>
                  <a:t/>
                </a:r>
                <a:br>
                  <a:rPr lang="el-GR" i="1" dirty="0" smtClean="0">
                    <a:latin typeface="Calibri" panose="020F0502020204030204" pitchFamily="34" charset="0"/>
                    <a:cs typeface="Calibri" panose="020F0502020204030204" pitchFamily="34" charset="0"/>
                  </a:rPr>
                </a:b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𝐸</m:t>
                        </m:r>
                      </m:e>
                    </m:acc>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r>
                              <a:rPr lang="el-GR" b="0" i="1" smtClean="0">
                                <a:latin typeface="Cambria Math" panose="02040503050406030204" pitchFamily="18" charset="0"/>
                              </a:rPr>
                              <m:t>→0</m:t>
                            </m:r>
                          </m:lim>
                        </m:limLow>
                      </m:fName>
                      <m:e>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l-GR">
                                        <a:latin typeface="Cambria Math" panose="02040503050406030204" pitchFamily="18" charset="0"/>
                                      </a:rPr>
                                      <m:t>Δ</m:t>
                                    </m:r>
                                    <m:r>
                                      <a:rPr lang="en-US" i="1">
                                        <a:latin typeface="Cambria Math" panose="02040503050406030204" pitchFamily="18" charset="0"/>
                                      </a:rPr>
                                      <m:t>𝑞</m:t>
                                    </m:r>
                                  </m:e>
                                  <m:sub>
                                    <m:r>
                                      <a:rPr lang="en-US" i="1">
                                        <a:latin typeface="Cambria Math" panose="02040503050406030204" pitchFamily="18" charset="0"/>
                                      </a:rPr>
                                      <m:t>𝑖</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𝑖</m:t>
                                    </m:r>
                                  </m:sub>
                                  <m:sup>
                                    <m:r>
                                      <a:rPr lang="en-US" i="1">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e>
                        </m:nary>
                      </m:e>
                    </m:func>
                    <m:r>
                      <a:rPr lang="el-GR"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limLoc m:val="undOvr"/>
                        <m:subHide m:val="on"/>
                        <m:supHide m:val="on"/>
                        <m:ctrlPr>
                          <a:rPr lang="en-US" i="1" smtClean="0">
                            <a:latin typeface="Cambria Math" panose="02040503050406030204" pitchFamily="18" charset="0"/>
                          </a:rPr>
                        </m:ctrlPr>
                      </m:naryPr>
                      <m:sub/>
                      <m:sup/>
                      <m:e>
                        <m:f>
                          <m:fPr>
                            <m:ctrlPr>
                              <a:rPr lang="en-US" i="1" smtClean="0">
                                <a:latin typeface="Cambria Math" panose="02040503050406030204" pitchFamily="18" charset="0"/>
                              </a:rPr>
                            </m:ctrlPr>
                          </m:fPr>
                          <m:num>
                            <m:r>
                              <a:rPr lang="en-US" b="0" i="1" smtClean="0">
                                <a:latin typeface="Cambria Math" panose="02040503050406030204" pitchFamily="18" charset="0"/>
                              </a:rPr>
                              <m:t>𝑑𝑞</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2</m:t>
                                </m:r>
                              </m:sup>
                            </m:sSup>
                          </m:den>
                        </m:f>
                      </m:e>
                    </m:nary>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𝐫</m:t>
                        </m:r>
                      </m:e>
                    </m:acc>
                  </m:oMath>
                </a14:m>
                <a:endParaRPr lang="en-US" b="1" dirty="0" smtClean="0">
                  <a:latin typeface="Calibri" panose="020F0502020204030204" pitchFamily="34" charset="0"/>
                  <a:cs typeface="Calibri" panose="020F0502020204030204" pitchFamily="34" charset="0"/>
                </a:endParaRPr>
              </a:p>
              <a:p>
                <a:pPr marL="68580" indent="0">
                  <a:buNone/>
                </a:pPr>
                <a:endParaRPr lang="el-GR" sz="100"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Το ολοκλήρωμα είναι διανυσματικό...</a:t>
                </a:r>
              </a:p>
              <a:p>
                <a:pPr lvl="1"/>
                <a:r>
                  <a:rPr lang="el-GR" dirty="0" smtClean="0">
                    <a:latin typeface="Calibri" panose="020F0502020204030204" pitchFamily="34" charset="0"/>
                    <a:cs typeface="Calibri" panose="020F0502020204030204" pitchFamily="34" charset="0"/>
                  </a:rPr>
                  <a:t>και μπορεί να περιλαμβάνει </a:t>
                </a:r>
              </a:p>
              <a:p>
                <a:pPr lvl="2"/>
                <a:r>
                  <a:rPr lang="el-GR" dirty="0" smtClean="0">
                    <a:latin typeface="Calibri" panose="020F0502020204030204" pitchFamily="34" charset="0"/>
                    <a:cs typeface="Calibri" panose="020F0502020204030204" pitchFamily="34" charset="0"/>
                  </a:rPr>
                  <a:t>μια γραμμή</a:t>
                </a:r>
              </a:p>
              <a:p>
                <a:pPr lvl="2"/>
                <a:r>
                  <a:rPr lang="el-GR" dirty="0" smtClean="0">
                    <a:latin typeface="Calibri" panose="020F0502020204030204" pitchFamily="34" charset="0"/>
                    <a:cs typeface="Calibri" panose="020F0502020204030204" pitchFamily="34" charset="0"/>
                  </a:rPr>
                  <a:t>μια επιφάνεια </a:t>
                </a:r>
              </a:p>
              <a:p>
                <a:pPr lvl="2"/>
                <a:r>
                  <a:rPr lang="el-GR" dirty="0" smtClean="0">
                    <a:latin typeface="Calibri" panose="020F0502020204030204" pitchFamily="34" charset="0"/>
                    <a:cs typeface="Calibri" panose="020F0502020204030204" pitchFamily="34" charset="0"/>
                  </a:rPr>
                  <a:t>ή έναν όγκο</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4496"/>
                <a:ext cx="6272049" cy="5407304"/>
              </a:xfrm>
              <a:blipFill>
                <a:blip r:embed="rId4"/>
                <a:stretch>
                  <a:fillRect t="-901"/>
                </a:stretch>
              </a:blipFill>
            </p:spPr>
            <p:txBody>
              <a:bodyPr/>
              <a:lstStyle/>
              <a:p>
                <a:r>
                  <a:rPr lang="en-US">
                    <a:noFill/>
                  </a:rPr>
                  <a:t> </a:t>
                </a:r>
              </a:p>
            </p:txBody>
          </p:sp>
        </mc:Fallback>
      </mc:AlternateContent>
    </p:spTree>
    <p:extLst>
      <p:ext uri="{BB962C8B-B14F-4D97-AF65-F5344CB8AC3E}">
        <p14:creationId xmlns:p14="http://schemas.microsoft.com/office/powerpoint/2010/main" val="154455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Πεδία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49" cy="5181600"/>
              </a:xfrm>
            </p:spPr>
            <p:txBody>
              <a:bodyPr>
                <a:normAutofit/>
              </a:bodyPr>
              <a:lstStyle/>
              <a:p>
                <a:r>
                  <a:rPr lang="el-GR" dirty="0" smtClean="0">
                    <a:latin typeface="Calibri" panose="020F0502020204030204" pitchFamily="34" charset="0"/>
                    <a:cs typeface="Calibri" panose="020F0502020204030204" pitchFamily="34" charset="0"/>
                  </a:rPr>
                  <a:t>Προς βοήθειά μας, θα ορίσουμε</a:t>
                </a:r>
              </a:p>
              <a:p>
                <a:pPr marL="68580" indent="0">
                  <a:buNone/>
                </a:pPr>
                <a:endParaRPr lang="el-GR" sz="2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Γραμμική πυκνότητα φορτίου </a:t>
                </a:r>
                <a:br>
                  <a:rPr lang="el-GR" dirty="0" smtClean="0">
                    <a:latin typeface="Calibri" panose="020F0502020204030204" pitchFamily="34" charset="0"/>
                    <a:cs typeface="Calibri" panose="020F0502020204030204" pitchFamily="34" charset="0"/>
                  </a:rPr>
                </a:br>
                <a:r>
                  <a:rPr lang="en-US" b="0" i="1" dirty="0" smtClean="0">
                    <a:latin typeface="Calibri" panose="020F0502020204030204" pitchFamily="34" charset="0"/>
                    <a:cs typeface="Calibri" panose="020F0502020204030204" pitchFamily="34" charset="0"/>
                  </a:rPr>
                  <a:t/>
                </a:r>
                <a:br>
                  <a:rPr lang="en-US" b="0" i="1" dirty="0" smtClean="0">
                    <a:latin typeface="Calibri" panose="020F0502020204030204" pitchFamily="34" charset="0"/>
                    <a:cs typeface="Calibri" panose="020F0502020204030204" pitchFamily="34" charset="0"/>
                  </a:rPr>
                </a:br>
                <a14:m>
                  <m:oMath xmlns:m="http://schemas.openxmlformats.org/officeDocument/2006/math">
                    <m:r>
                      <a:rPr lang="el-GR" b="0" i="1" smtClean="0">
                        <a:latin typeface="Cambria Math" panose="02040503050406030204" pitchFamily="18" charset="0"/>
                      </a:rPr>
                      <m:t>𝜆</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𝑙</m:t>
                        </m:r>
                      </m:den>
                    </m:f>
                  </m:oMath>
                </a14:m>
                <a:endParaRPr lang="en-US" dirty="0" smtClean="0">
                  <a:latin typeface="Calibri" panose="020F0502020204030204" pitchFamily="34" charset="0"/>
                  <a:cs typeface="Calibri" panose="020F0502020204030204" pitchFamily="34" charset="0"/>
                </a:endParaRPr>
              </a:p>
              <a:p>
                <a:pPr lvl="1"/>
                <a:endParaRPr lang="en-US"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Επιφανειακή πυκνότητα φορτίου</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t>
                </a:r>
                <a:r>
                  <a:rPr lang="el-GR" b="0" i="1" dirty="0" smtClean="0">
                    <a:latin typeface="Calibri" panose="020F0502020204030204" pitchFamily="34" charset="0"/>
                    <a:cs typeface="Calibri" panose="020F0502020204030204" pitchFamily="34" charset="0"/>
                  </a:rPr>
                  <a:t/>
                </a:r>
                <a:br>
                  <a:rPr lang="el-GR" b="0" i="1" dirty="0" smtClean="0">
                    <a:latin typeface="Calibri" panose="020F0502020204030204" pitchFamily="34" charset="0"/>
                    <a:cs typeface="Calibri" panose="020F0502020204030204" pitchFamily="34" charset="0"/>
                  </a:rPr>
                </a:br>
                <a14:m>
                  <m:oMath xmlns:m="http://schemas.openxmlformats.org/officeDocument/2006/math">
                    <m:r>
                      <a:rPr lang="el-GR" b="0" i="1" smtClean="0">
                        <a:latin typeface="Cambria Math" panose="02040503050406030204" pitchFamily="18" charset="0"/>
                      </a:rPr>
                      <m:t>𝜎</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m:t>
                        </m:r>
                      </m:den>
                    </m:f>
                  </m:oMath>
                </a14:m>
                <a:endParaRPr lang="en-US" b="0" i="1" dirty="0" smtClean="0">
                  <a:latin typeface="Calibri" panose="020F0502020204030204" pitchFamily="34" charset="0"/>
                  <a:cs typeface="Calibri" panose="020F0502020204030204" pitchFamily="34" charset="0"/>
                </a:endParaRPr>
              </a:p>
              <a:p>
                <a:pPr lvl="1"/>
                <a:endParaRPr lang="en-US"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Χωρική πυκνότητα φορτίου </a:t>
                </a:r>
                <a:br>
                  <a:rPr lang="el-GR" dirty="0" smtClean="0">
                    <a:latin typeface="Calibri" panose="020F0502020204030204" pitchFamily="34" charset="0"/>
                    <a:cs typeface="Calibri" panose="020F0502020204030204" pitchFamily="34" charset="0"/>
                  </a:rPr>
                </a:br>
                <a:r>
                  <a:rPr lang="el-GR" b="0" i="1" dirty="0" smtClean="0">
                    <a:latin typeface="Calibri" panose="020F0502020204030204" pitchFamily="34" charset="0"/>
                    <a:cs typeface="Calibri" panose="020F0502020204030204" pitchFamily="34" charset="0"/>
                  </a:rPr>
                  <a:t/>
                </a:r>
                <a:br>
                  <a:rPr lang="el-GR" b="0" i="1" dirty="0" smtClean="0">
                    <a:latin typeface="Calibri" panose="020F0502020204030204" pitchFamily="34" charset="0"/>
                    <a:cs typeface="Calibri" panose="020F0502020204030204" pitchFamily="34" charset="0"/>
                  </a:rPr>
                </a:br>
                <a14:m>
                  <m:oMath xmlns:m="http://schemas.openxmlformats.org/officeDocument/2006/math">
                    <m:r>
                      <a:rPr lang="el-GR" b="0" i="1" smtClean="0">
                        <a:latin typeface="Cambria Math" panose="02040503050406030204" pitchFamily="18" charset="0"/>
                      </a:rPr>
                      <m:t>𝜌</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𝑉</m:t>
                        </m:r>
                      </m:den>
                    </m:f>
                  </m:oMath>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49" cy="5181600"/>
              </a:xfrm>
              <a:blipFill rotWithShape="0">
                <a:blip r:embed="rId4"/>
                <a:stretch>
                  <a:fillRect t="-941"/>
                </a:stretch>
              </a:blipFill>
            </p:spPr>
            <p:txBody>
              <a:bodyPr/>
              <a:lstStyle/>
              <a:p>
                <a:r>
                  <a:rPr lang="el-GR">
                    <a:noFill/>
                  </a:rPr>
                  <a:t> </a:t>
                </a:r>
              </a:p>
            </p:txBody>
          </p:sp>
        </mc:Fallback>
      </mc:AlternateContent>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2563"/>
          <a:stretch/>
        </p:blipFill>
        <p:spPr>
          <a:xfrm>
            <a:off x="5544151" y="1035630"/>
            <a:ext cx="3124200" cy="4749700"/>
          </a:xfrm>
          <a:prstGeom prst="rect">
            <a:avLst/>
          </a:prstGeom>
        </p:spPr>
      </p:pic>
    </p:spTree>
    <p:extLst>
      <p:ext uri="{BB962C8B-B14F-4D97-AF65-F5344CB8AC3E}">
        <p14:creationId xmlns:p14="http://schemas.microsoft.com/office/powerpoint/2010/main" val="10531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8992</TotalTime>
  <Words>494</Words>
  <Application>Microsoft Office PowerPoint</Application>
  <PresentationFormat>On-screen Show (4:3)</PresentationFormat>
  <Paragraphs>104</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Ηλεκτρικά Πεδία (επανάληψη…)</vt:lpstr>
      <vt:lpstr>Ηλεκτρικά Πεδία (επανάληψη…)</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857</cp:revision>
  <cp:lastPrinted>2019-11-14T08:09:52Z</cp:lastPrinted>
  <dcterms:created xsi:type="dcterms:W3CDTF">2006-08-16T00:00:00Z</dcterms:created>
  <dcterms:modified xsi:type="dcterms:W3CDTF">2021-12-10T14:26:21Z</dcterms:modified>
  <cp:contentStatus/>
</cp:coreProperties>
</file>